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do Simulado da Prova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558"/>
            <a:ext cx="7214352" cy="4468389"/>
          </a:xfrm>
        </p:spPr>
      </p:pic>
    </p:spTree>
    <p:extLst>
      <p:ext uri="{BB962C8B-B14F-4D97-AF65-F5344CB8AC3E}">
        <p14:creationId xmlns:p14="http://schemas.microsoft.com/office/powerpoint/2010/main" val="99876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14" y="172703"/>
            <a:ext cx="4401154" cy="66852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" y="2280768"/>
            <a:ext cx="3924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0166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6 – Declaração das variáveis </a:t>
            </a:r>
            <a:r>
              <a:rPr lang="pt-BR" b="1" dirty="0" err="1" smtClean="0"/>
              <a:t>n,i,j,k,g</a:t>
            </a:r>
            <a:r>
              <a:rPr lang="pt-BR" dirty="0" smtClean="0"/>
              <a:t> como inteiras. </a:t>
            </a:r>
          </a:p>
          <a:p>
            <a:r>
              <a:rPr lang="pt-BR" dirty="0" smtClean="0"/>
              <a:t>7 – Declaração do vetor </a:t>
            </a:r>
            <a:r>
              <a:rPr lang="pt-BR" b="1" dirty="0" err="1" smtClean="0"/>
              <a:t>sort</a:t>
            </a:r>
            <a:r>
              <a:rPr lang="pt-BR" dirty="0" smtClean="0"/>
              <a:t> de inteiros com 10 posições.</a:t>
            </a:r>
          </a:p>
          <a:p>
            <a:r>
              <a:rPr lang="pt-BR" dirty="0" smtClean="0"/>
              <a:t>8 – Um for que usa </a:t>
            </a:r>
            <a:r>
              <a:rPr lang="pt-BR" b="1" dirty="0" smtClean="0"/>
              <a:t>i</a:t>
            </a:r>
            <a:r>
              <a:rPr lang="pt-BR" dirty="0" smtClean="0"/>
              <a:t> como referência e preenche todo o vetor </a:t>
            </a:r>
            <a:r>
              <a:rPr lang="pt-BR" b="1" dirty="0" err="1" smtClean="0"/>
              <a:t>sort</a:t>
            </a:r>
            <a:r>
              <a:rPr lang="pt-BR" dirty="0" smtClean="0"/>
              <a:t> com o número 10.</a:t>
            </a:r>
          </a:p>
          <a:p>
            <a:r>
              <a:rPr lang="pt-BR" dirty="0" smtClean="0"/>
              <a:t>9 – Iniciado variável </a:t>
            </a:r>
            <a:r>
              <a:rPr lang="pt-BR" b="1" dirty="0" smtClean="0"/>
              <a:t>k</a:t>
            </a:r>
            <a:r>
              <a:rPr lang="pt-BR" dirty="0" smtClean="0"/>
              <a:t> com valor zero.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89" y="2868813"/>
            <a:ext cx="6789287" cy="1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016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10 – O código a seguir será repetido 10 vezes tendo como referência a variável </a:t>
            </a:r>
            <a:r>
              <a:rPr lang="pt-BR" b="1" dirty="0" smtClean="0"/>
              <a:t>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626" y="2678807"/>
            <a:ext cx="6530404" cy="9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016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12 – Definido o valor da variável </a:t>
            </a:r>
            <a:r>
              <a:rPr lang="pt-BR" b="1" dirty="0" smtClean="0"/>
              <a:t>g</a:t>
            </a:r>
            <a:r>
              <a:rPr lang="pt-BR" dirty="0" smtClean="0"/>
              <a:t> como zero.</a:t>
            </a:r>
          </a:p>
          <a:p>
            <a:r>
              <a:rPr lang="pt-BR" dirty="0" smtClean="0"/>
              <a:t>13 – O Código a seguir vai se repetir enquanto </a:t>
            </a:r>
            <a:r>
              <a:rPr lang="pt-BR" b="1" dirty="0" smtClean="0"/>
              <a:t>g</a:t>
            </a:r>
            <a:r>
              <a:rPr lang="pt-BR" dirty="0" smtClean="0"/>
              <a:t> permanecer como zero.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189" y="2704564"/>
            <a:ext cx="5709991" cy="8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0166" cy="436911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15 – A variável </a:t>
            </a:r>
            <a:r>
              <a:rPr lang="pt-BR" b="1" dirty="0" smtClean="0"/>
              <a:t>n</a:t>
            </a:r>
            <a:r>
              <a:rPr lang="pt-BR" dirty="0" smtClean="0"/>
              <a:t> recebe um número randômico de 0 a 10, o comando </a:t>
            </a:r>
            <a:r>
              <a:rPr lang="pt-BR" dirty="0" err="1" smtClean="0"/>
              <a:t>rand</a:t>
            </a:r>
            <a:r>
              <a:rPr lang="pt-BR" dirty="0" smtClean="0"/>
              <a:t> em si sempre vai trazer o mesmo número, sendo necessário alimenta-lo com o </a:t>
            </a:r>
            <a:r>
              <a:rPr lang="pt-BR" dirty="0" err="1" smtClean="0"/>
              <a:t>srand</a:t>
            </a:r>
            <a:r>
              <a:rPr lang="pt-BR" dirty="0" smtClean="0"/>
              <a:t>.</a:t>
            </a:r>
          </a:p>
          <a:p>
            <a:r>
              <a:rPr lang="pt-BR" dirty="0" smtClean="0"/>
              <a:t>16 – As próximas linhas neste slide serão repetidas 10 vezes.</a:t>
            </a:r>
          </a:p>
          <a:p>
            <a:r>
              <a:rPr lang="pt-BR" dirty="0" smtClean="0"/>
              <a:t>18 – Variável </a:t>
            </a:r>
            <a:r>
              <a:rPr lang="pt-BR" b="1" dirty="0" smtClean="0"/>
              <a:t>k</a:t>
            </a:r>
            <a:r>
              <a:rPr lang="pt-BR" dirty="0" smtClean="0"/>
              <a:t> recebe valor 1 somente se o vetor </a:t>
            </a:r>
            <a:r>
              <a:rPr lang="pt-BR" b="1" dirty="0" err="1" smtClean="0"/>
              <a:t>sort</a:t>
            </a:r>
            <a:r>
              <a:rPr lang="pt-BR" dirty="0" smtClean="0"/>
              <a:t> na posição de </a:t>
            </a:r>
            <a:r>
              <a:rPr lang="pt-BR" b="1" dirty="0" smtClean="0"/>
              <a:t>j</a:t>
            </a:r>
            <a:r>
              <a:rPr lang="pt-BR" dirty="0" smtClean="0"/>
              <a:t> for igual ao número sorteado.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43" y="2524259"/>
            <a:ext cx="6483825" cy="1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0166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20 – Se </a:t>
            </a:r>
            <a:r>
              <a:rPr lang="pt-BR" b="1" dirty="0" smtClean="0"/>
              <a:t>k</a:t>
            </a:r>
            <a:r>
              <a:rPr lang="pt-BR" dirty="0" smtClean="0"/>
              <a:t> for igual a zero ele faz os comandos abaixo.</a:t>
            </a:r>
          </a:p>
          <a:p>
            <a:r>
              <a:rPr lang="pt-BR" dirty="0" smtClean="0"/>
              <a:t>22 – o vetor de </a:t>
            </a:r>
            <a:r>
              <a:rPr lang="pt-BR" b="1" dirty="0" err="1" smtClean="0"/>
              <a:t>sort</a:t>
            </a:r>
            <a:r>
              <a:rPr lang="pt-BR" dirty="0" smtClean="0"/>
              <a:t> na posição </a:t>
            </a:r>
            <a:r>
              <a:rPr lang="pt-BR" b="1" dirty="0" smtClean="0"/>
              <a:t>i</a:t>
            </a:r>
            <a:r>
              <a:rPr lang="pt-BR" dirty="0" smtClean="0"/>
              <a:t> recebe </a:t>
            </a:r>
            <a:r>
              <a:rPr lang="pt-BR" b="1" dirty="0" smtClean="0"/>
              <a:t>n</a:t>
            </a:r>
          </a:p>
          <a:p>
            <a:r>
              <a:rPr lang="pt-BR" dirty="0" smtClean="0"/>
              <a:t>23 – Imprime na tela o valor de </a:t>
            </a:r>
            <a:r>
              <a:rPr lang="pt-BR" b="1" dirty="0" smtClean="0"/>
              <a:t>n</a:t>
            </a:r>
          </a:p>
          <a:p>
            <a:r>
              <a:rPr lang="pt-BR" dirty="0" smtClean="0"/>
              <a:t>24 – Imprime na tela uma quebra de linha</a:t>
            </a:r>
          </a:p>
          <a:p>
            <a:r>
              <a:rPr lang="pt-BR" dirty="0" smtClean="0"/>
              <a:t>25 – define </a:t>
            </a:r>
            <a:r>
              <a:rPr lang="pt-BR" b="1" dirty="0" smtClean="0"/>
              <a:t>g</a:t>
            </a:r>
            <a:r>
              <a:rPr lang="pt-BR" dirty="0" smtClean="0"/>
              <a:t> como valor 1</a:t>
            </a:r>
          </a:p>
          <a:p>
            <a:r>
              <a:rPr lang="pt-BR" dirty="0" smtClean="0"/>
              <a:t>27 – Se </a:t>
            </a:r>
            <a:r>
              <a:rPr lang="pt-BR" b="1" dirty="0" smtClean="0"/>
              <a:t>k</a:t>
            </a:r>
            <a:r>
              <a:rPr lang="pt-BR" dirty="0" smtClean="0"/>
              <a:t> não foi igual a zero ele atribui zero a </a:t>
            </a:r>
            <a:r>
              <a:rPr lang="pt-BR" b="1" dirty="0" smtClean="0"/>
              <a:t>k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34" y="2543835"/>
            <a:ext cx="6592268" cy="27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055772" cy="4781237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33 – Declaração da função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35 – Usado comando </a:t>
            </a:r>
            <a:r>
              <a:rPr lang="pt-BR" dirty="0" err="1" smtClean="0"/>
              <a:t>srand</a:t>
            </a:r>
            <a:r>
              <a:rPr lang="pt-BR" dirty="0" smtClean="0"/>
              <a:t> para alimentar o </a:t>
            </a:r>
            <a:r>
              <a:rPr lang="pt-BR" dirty="0" err="1" smtClean="0"/>
              <a:t>rand</a:t>
            </a:r>
            <a:r>
              <a:rPr lang="pt-BR" dirty="0" smtClean="0"/>
              <a:t> com a data/hora atual</a:t>
            </a:r>
          </a:p>
          <a:p>
            <a:r>
              <a:rPr lang="pt-BR" dirty="0" smtClean="0"/>
              <a:t>36 – Declarando variável do tipo char </a:t>
            </a:r>
            <a:r>
              <a:rPr lang="pt-BR" b="1" dirty="0" smtClean="0"/>
              <a:t>resposta</a:t>
            </a:r>
            <a:r>
              <a:rPr lang="pt-BR" dirty="0" smtClean="0"/>
              <a:t> atribuindo ‘n’</a:t>
            </a:r>
          </a:p>
          <a:p>
            <a:r>
              <a:rPr lang="pt-BR" dirty="0" smtClean="0"/>
              <a:t>38 – Chamada da função aleatórios</a:t>
            </a:r>
          </a:p>
          <a:p>
            <a:r>
              <a:rPr lang="pt-BR" dirty="0" smtClean="0"/>
              <a:t>39 – Pausa o programa para o usuário ler os valores.</a:t>
            </a:r>
          </a:p>
          <a:p>
            <a:r>
              <a:rPr lang="pt-BR" dirty="0" smtClean="0"/>
              <a:t>40 – Imprime a opção do usuário de continuar</a:t>
            </a:r>
          </a:p>
          <a:p>
            <a:r>
              <a:rPr lang="pt-BR" dirty="0" smtClean="0"/>
              <a:t>41 – Captura a </a:t>
            </a:r>
            <a:r>
              <a:rPr lang="pt-BR" u="sng" dirty="0" smtClean="0"/>
              <a:t>resposta</a:t>
            </a:r>
            <a:r>
              <a:rPr lang="pt-BR" dirty="0" smtClean="0"/>
              <a:t> do usuário.</a:t>
            </a:r>
          </a:p>
          <a:p>
            <a:r>
              <a:rPr lang="pt-BR" dirty="0" smtClean="0"/>
              <a:t>42 – Corrige bug da captura anteriores.</a:t>
            </a:r>
          </a:p>
          <a:p>
            <a:r>
              <a:rPr lang="pt-BR" dirty="0" smtClean="0"/>
              <a:t>44 – Mantem o fluxo enquanto a </a:t>
            </a:r>
            <a:r>
              <a:rPr lang="pt-BR" b="1" dirty="0" smtClean="0"/>
              <a:t>resposta</a:t>
            </a:r>
            <a:r>
              <a:rPr lang="pt-BR" dirty="0" smtClean="0"/>
              <a:t> for igual a ‘s’.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48" y="2686854"/>
            <a:ext cx="7599052" cy="25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1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345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Tema do Office</vt:lpstr>
      <vt:lpstr>Revisão de Linguagem de Programação</vt:lpstr>
      <vt:lpstr>Resolução do Simulado da Prova</vt:lpstr>
      <vt:lpstr>Exercício 3</vt:lpstr>
      <vt:lpstr>Entendendo o código</vt:lpstr>
      <vt:lpstr>Entendendo o código</vt:lpstr>
      <vt:lpstr>Entendendo o código</vt:lpstr>
      <vt:lpstr>Entendendo o código</vt:lpstr>
      <vt:lpstr>Entendendo o código</vt:lpstr>
      <vt:lpstr>Entendendo o código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13</cp:revision>
  <dcterms:created xsi:type="dcterms:W3CDTF">2016-04-01T01:07:07Z</dcterms:created>
  <dcterms:modified xsi:type="dcterms:W3CDTF">2016-04-05T23:58:14Z</dcterms:modified>
</cp:coreProperties>
</file>