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618"/>
            <a:ext cx="4355899" cy="4341663"/>
          </a:xfrm>
          <a:prstGeom prst="rect">
            <a:avLst/>
          </a:prstGeom>
          <a:noFill/>
          <a:effectLst>
            <a:glow rad="749300">
              <a:schemeClr val="bg1">
                <a:alpha val="0"/>
              </a:schemeClr>
            </a:glow>
          </a:effec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 smtClean="0"/>
              <a:t>bycasseb.com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7" y="111643"/>
            <a:ext cx="1885071" cy="18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Revisão de 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by Casseb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71715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Exemplos de Atributo </a:t>
            </a:r>
            <a:r>
              <a:rPr lang="pt-BR" dirty="0" smtClean="0"/>
              <a:t>Identificador e </a:t>
            </a:r>
            <a:r>
              <a:rPr lang="pt-BR" dirty="0"/>
              <a:t>representação no modelo conceitual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CPF</a:t>
            </a:r>
          </a:p>
          <a:p>
            <a:r>
              <a:rPr lang="pt-BR" dirty="0" smtClean="0"/>
              <a:t>Nome</a:t>
            </a:r>
          </a:p>
          <a:p>
            <a:r>
              <a:rPr lang="pt-BR" dirty="0" smtClean="0"/>
              <a:t>Data/Hora</a:t>
            </a:r>
          </a:p>
          <a:p>
            <a:r>
              <a:rPr lang="pt-BR" dirty="0" smtClean="0"/>
              <a:t>Codigo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06631" y="2987898"/>
            <a:ext cx="5377644" cy="17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Relacionamento?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>
          <a:xfrm>
            <a:off x="838200" y="2356834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São verbos que ligam entidades demonstrando uma relação entre eles.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56834"/>
            <a:ext cx="5730194" cy="3820129"/>
          </a:xfrm>
        </p:spPr>
      </p:pic>
    </p:spTree>
    <p:extLst>
      <p:ext uri="{BB962C8B-B14F-4D97-AF65-F5344CB8AC3E}">
        <p14:creationId xmlns:p14="http://schemas.microsoft.com/office/powerpoint/2010/main" val="192241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30048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Exemplos de </a:t>
            </a:r>
            <a:r>
              <a:rPr lang="pt-BR" dirty="0" smtClean="0"/>
              <a:t>Relacionamento e </a:t>
            </a:r>
            <a:r>
              <a:rPr lang="pt-BR" dirty="0"/>
              <a:t>representação no modelo conceitual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Um contato possui diversos telefones, neste exemplo o modelo ficaria conforme a representação abaixo.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4198513"/>
            <a:ext cx="11152031" cy="13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Cardinalidade?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Cardinalidade é a representação da participação de uma relação, demonstrando mínimo e máximo.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0 – Representa nenhum</a:t>
            </a:r>
          </a:p>
          <a:p>
            <a:pPr marL="0" indent="0">
              <a:buNone/>
            </a:pPr>
            <a:r>
              <a:rPr lang="pt-BR" dirty="0" smtClean="0"/>
              <a:t>1 – Representa apenas 1</a:t>
            </a:r>
          </a:p>
          <a:p>
            <a:pPr marL="0" indent="0">
              <a:buNone/>
            </a:pPr>
            <a:r>
              <a:rPr lang="pt-BR" dirty="0" smtClean="0"/>
              <a:t>N – Representa muitos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597" y="2263316"/>
            <a:ext cx="5312267" cy="3676089"/>
          </a:xfrm>
        </p:spPr>
      </p:pic>
    </p:spTree>
    <p:extLst>
      <p:ext uri="{BB962C8B-B14F-4D97-AF65-F5344CB8AC3E}">
        <p14:creationId xmlns:p14="http://schemas.microsoft.com/office/powerpoint/2010/main" val="49996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55806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Exemplos de </a:t>
            </a:r>
            <a:r>
              <a:rPr lang="pt-BR" dirty="0" smtClean="0"/>
              <a:t>Cardinalidade </a:t>
            </a:r>
            <a:r>
              <a:rPr lang="pt-BR" dirty="0"/>
              <a:t>e representação no modelo conceitual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Um departamento pode esta associado a nenhuma ou várias salas, mas uma sala pode estar associado somente a um departamento.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84" y="4481848"/>
            <a:ext cx="8681917" cy="193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Auto Relacionamento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Entidade se relacionando consigo mesma, ou seja, uma relação onde esta envolvido somente uma entidade.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096294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306792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27017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Exemplos de </a:t>
            </a:r>
            <a:r>
              <a:rPr lang="pt-BR" dirty="0" smtClean="0"/>
              <a:t>Auto Relacionamento </a:t>
            </a:r>
            <a:r>
              <a:rPr lang="pt-BR" dirty="0"/>
              <a:t>e representação no modelo conceitual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Funcionário pode chefiar vários funcionários mas pode ter somente um funcionário como chefe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498300"/>
            <a:ext cx="6079622" cy="367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42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relacionamento ternário?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São relações entre 3 entidades.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89986"/>
            <a:ext cx="5181600" cy="2622616"/>
          </a:xfrm>
        </p:spPr>
      </p:pic>
    </p:spTree>
    <p:extLst>
      <p:ext uri="{BB962C8B-B14F-4D97-AF65-F5344CB8AC3E}">
        <p14:creationId xmlns:p14="http://schemas.microsoft.com/office/powerpoint/2010/main" val="749424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0429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Exemplos de </a:t>
            </a:r>
            <a:r>
              <a:rPr lang="pt-BR" dirty="0" smtClean="0"/>
              <a:t>relacionamento ternário e </a:t>
            </a:r>
            <a:r>
              <a:rPr lang="pt-BR" dirty="0"/>
              <a:t>representação no modelo conceitual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Um vendedor pode vender vários produtos para de um fabricante.</a:t>
            </a:r>
          </a:p>
          <a:p>
            <a:r>
              <a:rPr lang="pt-BR" dirty="0" smtClean="0"/>
              <a:t>Um produto de um fabricante pode ter vários vendedores.</a:t>
            </a:r>
          </a:p>
          <a:p>
            <a:r>
              <a:rPr lang="pt-BR" dirty="0" smtClean="0"/>
              <a:t>Um vendedor pode vender um produto de vários fabricantes diferentes.	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2743200"/>
            <a:ext cx="5887995" cy="25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14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Entidade Fraca?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Entidades fracas dependem de um relacionamento como parte do seu identificador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160" y="2498501"/>
            <a:ext cx="5283892" cy="367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4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Conceitual</a:t>
            </a:r>
          </a:p>
          <a:p>
            <a:r>
              <a:rPr lang="pt-BR" dirty="0" smtClean="0"/>
              <a:t>Modelo Lógico</a:t>
            </a:r>
          </a:p>
          <a:p>
            <a:r>
              <a:rPr lang="pt-BR" dirty="0" smtClean="0"/>
              <a:t>Normalização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411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84594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Exemplos de </a:t>
            </a:r>
            <a:r>
              <a:rPr lang="pt-BR" dirty="0" smtClean="0"/>
              <a:t>Entidade Fraca e </a:t>
            </a:r>
            <a:r>
              <a:rPr lang="pt-BR" dirty="0"/>
              <a:t>representação no modelo conceitual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747637"/>
            <a:ext cx="5181600" cy="37750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Uma empresa possui N departamentos, mas um departamento não pode ser identificado somente pelo seu nome, já que o nome pode repetir de empresa para empresa. </a:t>
            </a:r>
          </a:p>
          <a:p>
            <a:pPr marL="0" indent="0">
              <a:buNone/>
            </a:pPr>
            <a:r>
              <a:rPr lang="pt-BR" dirty="0" smtClean="0"/>
              <a:t>Desta forma um departamento é uma entidade fraca dependendo da empresa para ser recuperada.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95804"/>
            <a:ext cx="85534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8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58837" cy="1325563"/>
          </a:xfrm>
        </p:spPr>
        <p:txBody>
          <a:bodyPr/>
          <a:lstStyle/>
          <a:p>
            <a:r>
              <a:rPr lang="pt-BR" dirty="0" smtClean="0"/>
              <a:t>O que é Generalização/Especialização?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É quando uma entidade pode assumir papeis diferentes, sendo que estes papeis diferentes possuem suas próprias características.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602" y="1825625"/>
            <a:ext cx="3454819" cy="4005587"/>
          </a:xfrm>
        </p:spPr>
      </p:pic>
    </p:spTree>
    <p:extLst>
      <p:ext uri="{BB962C8B-B14F-4D97-AF65-F5344CB8AC3E}">
        <p14:creationId xmlns:p14="http://schemas.microsoft.com/office/powerpoint/2010/main" val="1440859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17169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Exemplos de </a:t>
            </a:r>
            <a:r>
              <a:rPr lang="pt-BR" dirty="0" smtClean="0"/>
              <a:t>Especialização e </a:t>
            </a:r>
            <a:r>
              <a:rPr lang="pt-BR" dirty="0"/>
              <a:t>representação no modelo conceitual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295199" cy="490358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Um item pode ser um serviço ou veículo, sendo que serviços possuem contrato enquanto que veículos possuem Potencia do motor, estabilidade, etc...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399" y="2395470"/>
            <a:ext cx="6767658" cy="415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85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Aspecto Temporal?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Relacionamentos que mantem um histórico sobre o valor dos atributos, sendo modelado como uma entidade fraca.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2315369"/>
            <a:ext cx="4762500" cy="3371850"/>
          </a:xfrm>
        </p:spPr>
      </p:pic>
    </p:spTree>
    <p:extLst>
      <p:ext uri="{BB962C8B-B14F-4D97-AF65-F5344CB8AC3E}">
        <p14:creationId xmlns:p14="http://schemas.microsoft.com/office/powerpoint/2010/main" val="4038219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36865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Exemplos de </a:t>
            </a:r>
            <a:r>
              <a:rPr lang="pt-BR" dirty="0" smtClean="0"/>
              <a:t>aspectos temporais </a:t>
            </a:r>
            <a:r>
              <a:rPr lang="pt-BR" dirty="0"/>
              <a:t>e representação no modelo conceitual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Exemplo de necessidade de armazenar o preço de um determinado produto e a data que ele estava com o respectivo valor.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303" y="2266682"/>
            <a:ext cx="3769843" cy="37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04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lógico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679"/>
            <a:ext cx="6358946" cy="4505381"/>
          </a:xfrm>
        </p:spPr>
      </p:pic>
    </p:spTree>
    <p:extLst>
      <p:ext uri="{BB962C8B-B14F-4D97-AF65-F5344CB8AC3E}">
        <p14:creationId xmlns:p14="http://schemas.microsoft.com/office/powerpoint/2010/main" val="4095451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modelo lógico?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Estrutura do banco baseado em tabelas, contendo:</a:t>
            </a:r>
          </a:p>
          <a:p>
            <a:r>
              <a:rPr lang="pt-BR" dirty="0" smtClean="0"/>
              <a:t>Linhas</a:t>
            </a:r>
          </a:p>
          <a:p>
            <a:r>
              <a:rPr lang="pt-BR" dirty="0" smtClean="0"/>
              <a:t>Colunas</a:t>
            </a:r>
          </a:p>
          <a:p>
            <a:r>
              <a:rPr lang="pt-BR" dirty="0" smtClean="0"/>
              <a:t>Chaves Primárias</a:t>
            </a:r>
          </a:p>
          <a:p>
            <a:pPr marL="0" indent="0">
              <a:buNone/>
            </a:pPr>
            <a:r>
              <a:rPr lang="pt-BR" dirty="0" smtClean="0"/>
              <a:t>Se relacionando com:</a:t>
            </a:r>
          </a:p>
          <a:p>
            <a:r>
              <a:rPr lang="pt-BR" dirty="0" smtClean="0"/>
              <a:t>Chaves Estrangeiras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287" y="2084859"/>
            <a:ext cx="5992152" cy="3832870"/>
          </a:xfrm>
        </p:spPr>
      </p:pic>
    </p:spTree>
    <p:extLst>
      <p:ext uri="{BB962C8B-B14F-4D97-AF65-F5344CB8AC3E}">
        <p14:creationId xmlns:p14="http://schemas.microsoft.com/office/powerpoint/2010/main" val="754215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Chaves?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São campos que não se repetem e identificam o registro.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Superchave – Conjunto de colunas que unidos diferenciam o registro.</a:t>
            </a:r>
          </a:p>
          <a:p>
            <a:r>
              <a:rPr lang="pt-BR" dirty="0" smtClean="0"/>
              <a:t>Chave Primária – Chave escolhida para identificação da entidade.</a:t>
            </a:r>
          </a:p>
          <a:p>
            <a:r>
              <a:rPr lang="pt-BR" dirty="0" smtClean="0"/>
              <a:t>Chave Estrangeira – Conjunto de uma ou mais colunas que referenciam a chave primária de uma entidade.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66" y="2266682"/>
            <a:ext cx="4577034" cy="366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30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Representações lógicas de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2408350"/>
            <a:ext cx="10752786" cy="396179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Empregado(</a:t>
            </a:r>
            <a:r>
              <a:rPr lang="pt-BR" u="sng" dirty="0"/>
              <a:t>Cod_Empregado</a:t>
            </a:r>
            <a:r>
              <a:rPr lang="pt-BR" dirty="0"/>
              <a:t>, Nome, Cod_Depto, Cod_Funcao)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2646"/>
            <a:ext cx="87249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05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75501" cy="1325563"/>
          </a:xfrm>
        </p:spPr>
        <p:txBody>
          <a:bodyPr/>
          <a:lstStyle/>
          <a:p>
            <a:r>
              <a:rPr lang="pt-BR" dirty="0" smtClean="0"/>
              <a:t>Exemplo de Modelo Conceitual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65161"/>
            <a:ext cx="11424574" cy="54928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60" y="5306096"/>
            <a:ext cx="1801317" cy="15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9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Conceitual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357326" cy="4351338"/>
          </a:xfrm>
        </p:spPr>
      </p:pic>
    </p:spTree>
    <p:extLst>
      <p:ext uri="{BB962C8B-B14F-4D97-AF65-F5344CB8AC3E}">
        <p14:creationId xmlns:p14="http://schemas.microsoft.com/office/powerpoint/2010/main" val="3083142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modelo 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5583" y="1549021"/>
            <a:ext cx="11500834" cy="51673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Conta(</a:t>
            </a:r>
            <a:r>
              <a:rPr lang="pt-BR" u="sng" dirty="0" smtClean="0"/>
              <a:t>nome</a:t>
            </a:r>
            <a:r>
              <a:rPr lang="pt-BR" dirty="0" smtClean="0"/>
              <a:t>,dataExpiracao,senha)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 smtClean="0"/>
              <a:t>Pista(</a:t>
            </a:r>
            <a:r>
              <a:rPr lang="pt-BR" u="sng" dirty="0" smtClean="0"/>
              <a:t>nome</a:t>
            </a:r>
            <a:r>
              <a:rPr lang="pt-BR" dirty="0" smtClean="0"/>
              <a:t>,comprimento,tipo,descricao)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 smtClean="0"/>
              <a:t>Corrida</a:t>
            </a:r>
            <a:r>
              <a:rPr lang="pt-BR" u="sng" dirty="0" smtClean="0"/>
              <a:t>(contaNome</a:t>
            </a:r>
            <a:r>
              <a:rPr lang="pt-BR" dirty="0" smtClean="0"/>
              <a:t>,</a:t>
            </a:r>
            <a:r>
              <a:rPr lang="pt-BR" u="sng" dirty="0" smtClean="0"/>
              <a:t>pistaNome</a:t>
            </a:r>
            <a:r>
              <a:rPr lang="pt-BR" dirty="0" smtClean="0"/>
              <a:t>,tempo)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 smtClean="0"/>
              <a:t>Compra(</a:t>
            </a:r>
            <a:r>
              <a:rPr lang="pt-BR" u="sng" dirty="0" smtClean="0"/>
              <a:t>contaNome</a:t>
            </a:r>
            <a:r>
              <a:rPr lang="pt-BR" dirty="0" smtClean="0"/>
              <a:t>,</a:t>
            </a:r>
            <a:r>
              <a:rPr lang="pt-BR" u="sng" dirty="0" smtClean="0"/>
              <a:t>datahora</a:t>
            </a:r>
            <a:r>
              <a:rPr lang="pt-BR" dirty="0" smtClean="0"/>
              <a:t>,valorTotal,status)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 smtClean="0"/>
              <a:t>Item(</a:t>
            </a:r>
            <a:r>
              <a:rPr lang="pt-BR" u="sng" dirty="0" smtClean="0"/>
              <a:t>codigo</a:t>
            </a:r>
            <a:r>
              <a:rPr lang="pt-BR" dirty="0" smtClean="0"/>
              <a:t>,nome,descricao,dataExpiracao,valor,dataCriacao)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 smtClean="0"/>
              <a:t>CarrinhoCompra</a:t>
            </a:r>
            <a:r>
              <a:rPr lang="pt-BR" u="sng" dirty="0" smtClean="0"/>
              <a:t>(compraContaNome</a:t>
            </a:r>
            <a:r>
              <a:rPr lang="pt-BR" dirty="0" smtClean="0"/>
              <a:t>,</a:t>
            </a:r>
            <a:r>
              <a:rPr lang="pt-BR" u="sng" dirty="0" smtClean="0"/>
              <a:t>compraDataHora,Itemcodigo</a:t>
            </a:r>
            <a:r>
              <a:rPr lang="pt-BR" dirty="0" smtClean="0"/>
              <a:t>,valor)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 smtClean="0"/>
              <a:t>Servico(</a:t>
            </a:r>
            <a:r>
              <a:rPr lang="pt-BR" u="sng" dirty="0" smtClean="0"/>
              <a:t>itemCodigo</a:t>
            </a:r>
            <a:r>
              <a:rPr lang="pt-BR" dirty="0" smtClean="0"/>
              <a:t>,contrato)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 smtClean="0"/>
              <a:t>Veiculo(</a:t>
            </a:r>
            <a:r>
              <a:rPr lang="pt-BR" u="sng" dirty="0" smtClean="0"/>
              <a:t>itemCodigo</a:t>
            </a:r>
            <a:r>
              <a:rPr lang="pt-BR" dirty="0" smtClean="0"/>
              <a:t>,potenciaDoMotor,velocidadeMaxima,estabilidade,eixos,quantidadeMarchas)</a:t>
            </a:r>
            <a:endParaRPr lang="pt-BR" dirty="0"/>
          </a:p>
        </p:txBody>
      </p:sp>
      <p:pic>
        <p:nvPicPr>
          <p:cNvPr id="1026" name="Picture 2" descr="http://www.tvshow.com.br/wp-content/uploads/2016/02/07-e14567184109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137" y="1659295"/>
            <a:ext cx="4585996" cy="243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384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Normalização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0316"/>
            <a:ext cx="6187882" cy="4125254"/>
          </a:xfrm>
        </p:spPr>
      </p:pic>
    </p:spTree>
    <p:extLst>
      <p:ext uri="{BB962C8B-B14F-4D97-AF65-F5344CB8AC3E}">
        <p14:creationId xmlns:p14="http://schemas.microsoft.com/office/powerpoint/2010/main" val="4080073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Normalização?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2336119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É um conjunto de regras que consiste em decompor relações/tabelas em relações/tabelas menores.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989" y="2336119"/>
            <a:ext cx="5181600" cy="2038662"/>
          </a:xfrm>
        </p:spPr>
      </p:pic>
    </p:spTree>
    <p:extLst>
      <p:ext uri="{BB962C8B-B14F-4D97-AF65-F5344CB8AC3E}">
        <p14:creationId xmlns:p14="http://schemas.microsoft.com/office/powerpoint/2010/main" val="70793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78532" cy="1325563"/>
          </a:xfrm>
        </p:spPr>
        <p:txBody>
          <a:bodyPr/>
          <a:lstStyle/>
          <a:p>
            <a:r>
              <a:rPr lang="pt-BR" dirty="0" smtClean="0"/>
              <a:t>Exemplo de aplicação da normalização – 0FN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069" y="2570922"/>
            <a:ext cx="11940094" cy="198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09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91411" cy="1325563"/>
          </a:xfrm>
        </p:spPr>
        <p:txBody>
          <a:bodyPr/>
          <a:lstStyle/>
          <a:p>
            <a:r>
              <a:rPr lang="pt-BR" dirty="0"/>
              <a:t>Exemplo de aplicação da normalização – </a:t>
            </a:r>
            <a:r>
              <a:rPr lang="pt-BR" dirty="0" smtClean="0"/>
              <a:t>1FN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83346"/>
            <a:ext cx="10379500" cy="462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28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94442" cy="1325563"/>
          </a:xfrm>
        </p:spPr>
        <p:txBody>
          <a:bodyPr/>
          <a:lstStyle/>
          <a:p>
            <a:r>
              <a:rPr lang="pt-BR" dirty="0"/>
              <a:t>Exemplo de aplicação da normalização – </a:t>
            </a:r>
            <a:r>
              <a:rPr lang="pt-BR" dirty="0" smtClean="0"/>
              <a:t>2FN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76511"/>
            <a:ext cx="7592224" cy="421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50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30048" cy="1325563"/>
          </a:xfrm>
        </p:spPr>
        <p:txBody>
          <a:bodyPr/>
          <a:lstStyle/>
          <a:p>
            <a:r>
              <a:rPr lang="pt-BR" dirty="0"/>
              <a:t>Exemplo de aplicação da normalização – </a:t>
            </a:r>
            <a:r>
              <a:rPr lang="pt-BR" dirty="0" smtClean="0"/>
              <a:t>3FN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6782"/>
            <a:ext cx="4471802" cy="474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0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Modelo Conceitual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Alto nível de abstração, utilizado para representar o banco de dados.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04365"/>
            <a:ext cx="5181600" cy="4193857"/>
          </a:xfrm>
        </p:spPr>
      </p:pic>
    </p:spTree>
    <p:extLst>
      <p:ext uri="{BB962C8B-B14F-4D97-AF65-F5344CB8AC3E}">
        <p14:creationId xmlns:p14="http://schemas.microsoft.com/office/powerpoint/2010/main" val="115290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Entidade?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Entidade é representado por um retângulo e representa algum objeto, abstrato ou não, que possui atributos 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11456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36865" cy="132556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Exemplos de Entidade e representação no modelo conceitual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Departamento</a:t>
            </a:r>
          </a:p>
          <a:p>
            <a:r>
              <a:rPr lang="pt-BR" dirty="0" smtClean="0"/>
              <a:t>Usuário</a:t>
            </a:r>
          </a:p>
          <a:p>
            <a:r>
              <a:rPr lang="pt-BR" dirty="0" smtClean="0"/>
              <a:t>Item</a:t>
            </a:r>
          </a:p>
          <a:p>
            <a:r>
              <a:rPr lang="pt-BR" dirty="0" smtClean="0"/>
              <a:t>Compra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284" y="2314262"/>
            <a:ext cx="3802464" cy="259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atributo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É a característica de uma determinada entidade. </a:t>
            </a:r>
            <a:endParaRPr lang="pt-BR" dirty="0"/>
          </a:p>
        </p:txBody>
      </p:sp>
      <p:pic>
        <p:nvPicPr>
          <p:cNvPr id="5" name="Espaço Reservado para Conteúdo 8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3" t="25889" r="5612" b="16130"/>
          <a:stretch/>
        </p:blipFill>
        <p:spPr>
          <a:xfrm>
            <a:off x="6452906" y="2244101"/>
            <a:ext cx="5341406" cy="3932862"/>
          </a:xfrm>
        </p:spPr>
      </p:pic>
    </p:spTree>
    <p:extLst>
      <p:ext uri="{BB962C8B-B14F-4D97-AF65-F5344CB8AC3E}">
        <p14:creationId xmlns:p14="http://schemas.microsoft.com/office/powerpoint/2010/main" val="338760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42927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Exemplos de </a:t>
            </a:r>
            <a:r>
              <a:rPr lang="pt-BR" dirty="0" smtClean="0"/>
              <a:t>Atributo </a:t>
            </a:r>
            <a:r>
              <a:rPr lang="pt-BR" dirty="0"/>
              <a:t>e representação no modelo conceitual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Nome</a:t>
            </a:r>
          </a:p>
          <a:p>
            <a:r>
              <a:rPr lang="pt-BR" dirty="0" smtClean="0"/>
              <a:t>Descrição</a:t>
            </a:r>
          </a:p>
          <a:p>
            <a:r>
              <a:rPr lang="pt-BR" dirty="0" smtClean="0"/>
              <a:t>Tipo</a:t>
            </a:r>
          </a:p>
          <a:p>
            <a:r>
              <a:rPr lang="pt-BR" dirty="0" smtClean="0"/>
              <a:t>Comprimento</a:t>
            </a:r>
          </a:p>
          <a:p>
            <a:r>
              <a:rPr lang="pt-BR" dirty="0" smtClean="0"/>
              <a:t>Altura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640169"/>
            <a:ext cx="5492490" cy="18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7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199" y="365125"/>
            <a:ext cx="9735355" cy="1325563"/>
          </a:xfrm>
        </p:spPr>
        <p:txBody>
          <a:bodyPr/>
          <a:lstStyle/>
          <a:p>
            <a:r>
              <a:rPr lang="pt-BR" dirty="0" smtClean="0"/>
              <a:t>O que são atributos identificadores?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São atributos que possuem uma única ocorrência na entidade.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Toda entidade deve ter um atributo identificador para ser possível recuperar o registro.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143181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673</Words>
  <Application>Microsoft Office PowerPoint</Application>
  <PresentationFormat>Widescreen</PresentationFormat>
  <Paragraphs>107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9" baseType="lpstr">
      <vt:lpstr>Arial</vt:lpstr>
      <vt:lpstr>Century Schoolbook</vt:lpstr>
      <vt:lpstr>Tema do Office</vt:lpstr>
      <vt:lpstr>Revisão de Banco de Dados</vt:lpstr>
      <vt:lpstr>Sumário</vt:lpstr>
      <vt:lpstr>Modelo Conceitual </vt:lpstr>
      <vt:lpstr>O que é Modelo Conceitual</vt:lpstr>
      <vt:lpstr>O que é Entidade?</vt:lpstr>
      <vt:lpstr>Exemplos de Entidade e representação no modelo conceitual</vt:lpstr>
      <vt:lpstr>O que é atributo</vt:lpstr>
      <vt:lpstr>Exemplos de Atributo e representação no modelo conceitual</vt:lpstr>
      <vt:lpstr>O que são atributos identificadores?</vt:lpstr>
      <vt:lpstr>Exemplos de Atributo Identificador e representação no modelo conceitual</vt:lpstr>
      <vt:lpstr>O que é Relacionamento?</vt:lpstr>
      <vt:lpstr>Exemplos de Relacionamento e representação no modelo conceitual</vt:lpstr>
      <vt:lpstr>O que é Cardinalidade?</vt:lpstr>
      <vt:lpstr>Exemplos de Cardinalidade e representação no modelo conceitual</vt:lpstr>
      <vt:lpstr>O que é Auto Relacionamento</vt:lpstr>
      <vt:lpstr>Exemplos de Auto Relacionamento e representação no modelo conceitual</vt:lpstr>
      <vt:lpstr>O que é relacionamento ternário?</vt:lpstr>
      <vt:lpstr>Exemplos de relacionamento ternário e representação no modelo conceitual</vt:lpstr>
      <vt:lpstr>O que é Entidade Fraca?</vt:lpstr>
      <vt:lpstr>Exemplos de Entidade Fraca e representação no modelo conceitual</vt:lpstr>
      <vt:lpstr>O que é Generalização/Especialização?</vt:lpstr>
      <vt:lpstr>Exemplos de Especialização e representação no modelo conceitual</vt:lpstr>
      <vt:lpstr>O que é Aspecto Temporal?</vt:lpstr>
      <vt:lpstr>Exemplos de aspectos temporais e representação no modelo conceitual</vt:lpstr>
      <vt:lpstr>Modelo lógico</vt:lpstr>
      <vt:lpstr>O que é o modelo lógico?</vt:lpstr>
      <vt:lpstr>O que são Chaves?</vt:lpstr>
      <vt:lpstr>Representações lógicas de Tabela</vt:lpstr>
      <vt:lpstr>Exemplo de Modelo Conceitual</vt:lpstr>
      <vt:lpstr>Exemplo de modelo Lógico</vt:lpstr>
      <vt:lpstr>Normalização</vt:lpstr>
      <vt:lpstr>O que é Normalização?</vt:lpstr>
      <vt:lpstr>Exemplo de aplicação da normalização – 0FN</vt:lpstr>
      <vt:lpstr>Exemplo de aplicação da normalização – 1FN</vt:lpstr>
      <vt:lpstr>Exemplo de aplicação da normalização – 2FN</vt:lpstr>
      <vt:lpstr>Exemplo de aplicação da normalização – 3FN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Felipe Soares Casseb dos Santos</cp:lastModifiedBy>
  <cp:revision>24</cp:revision>
  <dcterms:created xsi:type="dcterms:W3CDTF">2016-04-01T01:07:07Z</dcterms:created>
  <dcterms:modified xsi:type="dcterms:W3CDTF">2016-04-05T09:01:29Z</dcterms:modified>
</cp:coreProperties>
</file>