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8618"/>
            <a:ext cx="4355899" cy="4341663"/>
          </a:xfrm>
          <a:prstGeom prst="rect">
            <a:avLst/>
          </a:prstGeom>
          <a:noFill/>
          <a:effectLst>
            <a:glow rad="749300">
              <a:schemeClr val="bg1">
                <a:alpha val="0"/>
              </a:schemeClr>
            </a:glow>
          </a:effec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 smtClean="0"/>
              <a:t>bycasseb.com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7" y="111643"/>
            <a:ext cx="1885071" cy="18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Revisão de Engenharia de Software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By</a:t>
            </a:r>
            <a:r>
              <a:rPr lang="pt-BR" dirty="0" smtClean="0"/>
              <a:t> </a:t>
            </a:r>
            <a:r>
              <a:rPr lang="pt-BR" dirty="0" err="1" smtClean="0"/>
              <a:t>casseb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Construtor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43695" y="2511378"/>
            <a:ext cx="4210105" cy="330204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50" y="2687926"/>
            <a:ext cx="6398964" cy="22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Instância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43695" y="2511378"/>
            <a:ext cx="4210105" cy="330204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58" y="3374261"/>
            <a:ext cx="5988339" cy="113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2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o objeto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40297" y="4248867"/>
            <a:ext cx="3111406" cy="244031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2" y="2424783"/>
            <a:ext cx="11608490" cy="161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6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de Busca – Parte 1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374" y="2476298"/>
            <a:ext cx="11507252" cy="360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1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de Busca – Parte 2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48291"/>
            <a:ext cx="11430293" cy="294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7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</a:p>
          <a:p>
            <a:r>
              <a:rPr lang="pt-BR" dirty="0" smtClean="0"/>
              <a:t>Sintaxe Java</a:t>
            </a:r>
          </a:p>
        </p:txBody>
      </p:sp>
    </p:spTree>
    <p:extLst>
      <p:ext uri="{BB962C8B-B14F-4D97-AF65-F5344CB8AC3E}">
        <p14:creationId xmlns:p14="http://schemas.microsoft.com/office/powerpoint/2010/main" val="176966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24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Diagrama de 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Uma representação visual das classes do seu programa, que serão utilizadas posteriormente na implementação do código.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75" y="2113867"/>
            <a:ext cx="4994514" cy="3269501"/>
          </a:xfrm>
        </p:spPr>
      </p:pic>
    </p:spTree>
    <p:extLst>
      <p:ext uri="{BB962C8B-B14F-4D97-AF65-F5344CB8AC3E}">
        <p14:creationId xmlns:p14="http://schemas.microsoft.com/office/powerpoint/2010/main" val="290014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Diagrama de Classe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375" y="117987"/>
            <a:ext cx="11570158" cy="6424481"/>
          </a:xfrm>
          <a:prstGeom prst="rect">
            <a:avLst/>
          </a:prstGeom>
        </p:spPr>
      </p:pic>
      <p:pic>
        <p:nvPicPr>
          <p:cNvPr id="12" name="Espaço Reservado para Conteúdo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452" y="5070928"/>
            <a:ext cx="2148348" cy="1718678"/>
          </a:xfrm>
        </p:spPr>
      </p:pic>
    </p:spTree>
    <p:extLst>
      <p:ext uri="{BB962C8B-B14F-4D97-AF65-F5344CB8AC3E}">
        <p14:creationId xmlns:p14="http://schemas.microsoft.com/office/powerpoint/2010/main" val="385925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7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7851" y="3755229"/>
            <a:ext cx="5278149" cy="814343"/>
          </a:xfrm>
          <a:prstGeom prst="rect">
            <a:avLst/>
          </a:prstGeom>
        </p:spPr>
      </p:pic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43695" y="2511378"/>
            <a:ext cx="4210105" cy="330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2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43695" y="2511378"/>
            <a:ext cx="4210105" cy="330204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41960"/>
            <a:ext cx="5350606" cy="128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1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Getters</a:t>
            </a:r>
            <a:r>
              <a:rPr lang="pt-BR" dirty="0" smtClean="0"/>
              <a:t> e </a:t>
            </a:r>
            <a:r>
              <a:rPr lang="pt-BR" dirty="0" err="1" smtClean="0"/>
              <a:t>Setters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43695" y="2511378"/>
            <a:ext cx="4210105" cy="330204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09" y="1690687"/>
            <a:ext cx="5817360" cy="46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69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Century Schoolbook</vt:lpstr>
      <vt:lpstr>Tema do Office</vt:lpstr>
      <vt:lpstr>Revisão de Engenharia de Software</vt:lpstr>
      <vt:lpstr>Sumário</vt:lpstr>
      <vt:lpstr>Diagrama de Classe</vt:lpstr>
      <vt:lpstr>O que é Diagrama de Classe</vt:lpstr>
      <vt:lpstr>Exemplo de Diagrama de Classe</vt:lpstr>
      <vt:lpstr>Sintaxe Java</vt:lpstr>
      <vt:lpstr>Classe</vt:lpstr>
      <vt:lpstr>Atributos</vt:lpstr>
      <vt:lpstr>Getters e Setters</vt:lpstr>
      <vt:lpstr>Construtor</vt:lpstr>
      <vt:lpstr>Instância</vt:lpstr>
      <vt:lpstr>Usando o objeto</vt:lpstr>
      <vt:lpstr>Método de Busca – Parte 1</vt:lpstr>
      <vt:lpstr>Método de Busca – Parte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Felipe Soares Casseb dos Santos</cp:lastModifiedBy>
  <cp:revision>7</cp:revision>
  <dcterms:created xsi:type="dcterms:W3CDTF">2016-04-01T01:07:07Z</dcterms:created>
  <dcterms:modified xsi:type="dcterms:W3CDTF">2016-06-12T21:52:06Z</dcterms:modified>
</cp:coreProperties>
</file>