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4" r:id="rId5"/>
    <p:sldId id="266" r:id="rId6"/>
    <p:sldId id="265" r:id="rId7"/>
    <p:sldId id="258" r:id="rId8"/>
    <p:sldId id="275" r:id="rId9"/>
    <p:sldId id="276" r:id="rId10"/>
    <p:sldId id="277" r:id="rId11"/>
    <p:sldId id="278" r:id="rId12"/>
    <p:sldId id="259" r:id="rId13"/>
    <p:sldId id="279" r:id="rId14"/>
    <p:sldId id="280" r:id="rId15"/>
    <p:sldId id="281" r:id="rId16"/>
    <p:sldId id="282" r:id="rId17"/>
    <p:sldId id="260" r:id="rId18"/>
    <p:sldId id="284" r:id="rId19"/>
    <p:sldId id="261" r:id="rId20"/>
    <p:sldId id="285" r:id="rId21"/>
    <p:sldId id="264" r:id="rId22"/>
    <p:sldId id="286" r:id="rId23"/>
    <p:sldId id="287" r:id="rId24"/>
    <p:sldId id="288" r:id="rId25"/>
    <p:sldId id="289" r:id="rId26"/>
    <p:sldId id="262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0"/>
            <a:ext cx="1358900" cy="1358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1369" y="2404534"/>
            <a:ext cx="8462634" cy="1646302"/>
          </a:xfrm>
        </p:spPr>
        <p:txBody>
          <a:bodyPr/>
          <a:lstStyle/>
          <a:p>
            <a:r>
              <a:rPr lang="pt-BR" dirty="0" smtClean="0"/>
              <a:t>Revisão de Orientação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By</a:t>
            </a:r>
            <a:r>
              <a:rPr lang="pt-BR" dirty="0" smtClean="0"/>
              <a:t> Casseb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52" y="1"/>
            <a:ext cx="1358347" cy="13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7" y="730250"/>
            <a:ext cx="6746876" cy="59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4.colorir.com/desenhos/pintar/extraterrestre-na-nave-espaci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667"/>
            <a:ext cx="7715250" cy="604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- 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7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86416"/>
            <a:ext cx="8345359" cy="5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24348"/>
            <a:ext cx="8307175" cy="5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7" y="730250"/>
            <a:ext cx="6746876" cy="59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3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4.colorir.com/desenhos/pintar/extraterrestre-na-nave-espaci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667"/>
            <a:ext cx="7715250" cy="604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3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Possui - Agregação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1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34" y="2321745"/>
            <a:ext cx="6176616" cy="40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Possui – Tem uma lista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8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r>
              <a:rPr lang="pt-BR" dirty="0" smtClean="0"/>
              <a:t>–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4" y="1200150"/>
            <a:ext cx="2176116" cy="1426756"/>
          </a:xfrm>
          <a:prstGeom prst="rect">
            <a:avLst/>
          </a:prstGeom>
        </p:spPr>
      </p:pic>
      <p:pic>
        <p:nvPicPr>
          <p:cNvPr id="5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289" y="1352550"/>
            <a:ext cx="6658978" cy="443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4" y="2914650"/>
            <a:ext cx="2176116" cy="14267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4" y="4629150"/>
            <a:ext cx="2176116" cy="14267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61" y="1208678"/>
            <a:ext cx="2176116" cy="14267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61" y="2914650"/>
            <a:ext cx="2176116" cy="14267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61" y="4573994"/>
            <a:ext cx="2176116" cy="14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86416"/>
            <a:ext cx="8345359" cy="5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24348"/>
            <a:ext cx="8307175" cy="5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7" y="730250"/>
            <a:ext cx="6746876" cy="59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4.colorir.com/desenhos/pintar/extraterrestre-na-nave-espaci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667"/>
            <a:ext cx="7715250" cy="604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Chegando até o Cara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4.colorir.com/desenhos/pintar/extraterrestre-na-nave-espaci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5" y="47518"/>
            <a:ext cx="2822068" cy="22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7" y="2529625"/>
            <a:ext cx="2138674" cy="14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99" y="2529625"/>
            <a:ext cx="2138674" cy="14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461" y="2529625"/>
            <a:ext cx="2138674" cy="14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7" y="4218725"/>
            <a:ext cx="912020" cy="5979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91" y="4218725"/>
            <a:ext cx="912020" cy="59796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7" y="4961675"/>
            <a:ext cx="912020" cy="59796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91" y="4961675"/>
            <a:ext cx="912020" cy="59796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37" y="5704625"/>
            <a:ext cx="912020" cy="5979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91" y="5704625"/>
            <a:ext cx="912020" cy="59796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99" y="4178134"/>
            <a:ext cx="912020" cy="59796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53" y="4178134"/>
            <a:ext cx="912020" cy="59796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99" y="4921084"/>
            <a:ext cx="912020" cy="59796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53" y="4921084"/>
            <a:ext cx="912020" cy="59796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299" y="5664034"/>
            <a:ext cx="912020" cy="59796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953" y="5664034"/>
            <a:ext cx="912020" cy="59796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61" y="4178134"/>
            <a:ext cx="912020" cy="59796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115" y="4178134"/>
            <a:ext cx="912020" cy="59796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61" y="4921084"/>
            <a:ext cx="912020" cy="59796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115" y="4921084"/>
            <a:ext cx="912020" cy="5979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461" y="5664034"/>
            <a:ext cx="912020" cy="59796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115" y="5664034"/>
            <a:ext cx="912020" cy="597960"/>
          </a:xfrm>
          <a:prstGeom prst="rect">
            <a:avLst/>
          </a:prstGeom>
        </p:spPr>
      </p:pic>
      <p:pic>
        <p:nvPicPr>
          <p:cNvPr id="28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91" y="2714062"/>
            <a:ext cx="1199728" cy="10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53" y="2743904"/>
            <a:ext cx="1199728" cy="10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4.colorir.com/desenhos/pintar/extraterrestre-na-nave-espaci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2988"/>
            <a:ext cx="2822068" cy="221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68" y="2794716"/>
            <a:ext cx="2610574" cy="173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866" y="2794716"/>
            <a:ext cx="2716550" cy="1781088"/>
          </a:xfrm>
          <a:prstGeom prst="rect">
            <a:avLst/>
          </a:prstGeom>
        </p:spPr>
      </p:pic>
      <p:pic>
        <p:nvPicPr>
          <p:cNvPr id="7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23" y="2612042"/>
            <a:ext cx="2319960" cy="20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86416"/>
            <a:ext cx="8345359" cy="5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24348"/>
            <a:ext cx="8307175" cy="5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0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t1.uccdn.com/pt/images/1/6/5/img_como_falar_para_os_meus_pais_que_tirei_notas_baixas_5561_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7" y="730250"/>
            <a:ext cx="6746876" cy="593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dn4.colorir.com/desenhos/pintar/extraterrestre-na-nave-espacial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48667"/>
            <a:ext cx="7715250" cy="604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 - Característica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2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386416"/>
            <a:ext cx="8345359" cy="5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aievemdavida.com.br/media/cache/e7/3c/e73c0749778f857a6b821610d9486c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24348"/>
            <a:ext cx="8307175" cy="55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546</TotalTime>
  <Words>29</Words>
  <Application>Microsoft Office PowerPoint</Application>
  <PresentationFormat>Widescreen</PresentationFormat>
  <Paragraphs>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Facetado</vt:lpstr>
      <vt:lpstr>Revisão de Orientação a Objetos </vt:lpstr>
      <vt:lpstr>Classe – Objeto</vt:lpstr>
      <vt:lpstr>Apresentação do PowerPoint</vt:lpstr>
      <vt:lpstr>Apresentação do PowerPoint</vt:lpstr>
      <vt:lpstr>Apresentação do PowerPoint</vt:lpstr>
      <vt:lpstr>Apresentação do PowerPoint</vt:lpstr>
      <vt:lpstr>Atributo - Característica</vt:lpstr>
      <vt:lpstr>Apresentação do PowerPoint</vt:lpstr>
      <vt:lpstr>Apresentação do PowerPoint</vt:lpstr>
      <vt:lpstr>Apresentação do PowerPoint</vt:lpstr>
      <vt:lpstr>Apresentação do PowerPoint</vt:lpstr>
      <vt:lpstr>Método - Ações</vt:lpstr>
      <vt:lpstr>Apresentação do PowerPoint</vt:lpstr>
      <vt:lpstr>Apresentação do PowerPoint</vt:lpstr>
      <vt:lpstr>Apresentação do PowerPoint</vt:lpstr>
      <vt:lpstr>Apresentação do PowerPoint</vt:lpstr>
      <vt:lpstr>Possui - Agregação</vt:lpstr>
      <vt:lpstr>Apresentação do PowerPoint</vt:lpstr>
      <vt:lpstr>Possui – Tem uma lista</vt:lpstr>
      <vt:lpstr>Apresentação do PowerPoint</vt:lpstr>
      <vt:lpstr>Instância</vt:lpstr>
      <vt:lpstr>Apresentação do PowerPoint</vt:lpstr>
      <vt:lpstr>Apresentação do PowerPoint</vt:lpstr>
      <vt:lpstr>Apresentação do PowerPoint</vt:lpstr>
      <vt:lpstr>Apresentação do PowerPoint</vt:lpstr>
      <vt:lpstr>Chegando até o Cara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de Algoritmos</dc:title>
  <dc:creator>FELIPE SOARES CASSEB DOS SANTOS</dc:creator>
  <cp:lastModifiedBy>Felipe Soares Casseb dos Santos</cp:lastModifiedBy>
  <cp:revision>56</cp:revision>
  <dcterms:created xsi:type="dcterms:W3CDTF">2015-10-07T07:24:53Z</dcterms:created>
  <dcterms:modified xsi:type="dcterms:W3CDTF">2016-03-04T03:52:12Z</dcterms:modified>
</cp:coreProperties>
</file>