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3BEC6-0FD2-4181-AF01-B68E48CC547B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08AA-57EC-4FC5-8675-DD87C1C2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95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de Data </a:t>
            </a:r>
            <a:r>
              <a:rPr lang="pt-BR" dirty="0" err="1"/>
              <a:t>Warehouse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by Casseb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C0C86-DA73-470E-BC29-224ABB87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quê?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41C051-758D-4108-96D1-C826908F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Pergunta: Como serão avaliados ou analisados? (O quê?)</a:t>
            </a:r>
          </a:p>
          <a:p>
            <a:pPr marL="0" indent="0">
              <a:buNone/>
            </a:pPr>
            <a:r>
              <a:rPr lang="pt-BR" dirty="0"/>
              <a:t>Resposta: Gênero.</a:t>
            </a:r>
          </a:p>
          <a:p>
            <a:pPr marL="0" indent="0">
              <a:buNone/>
            </a:pPr>
            <a:endParaRPr lang="pt-BR" dirty="0"/>
          </a:p>
          <a:p>
            <a:pPr lvl="0"/>
            <a:r>
              <a:rPr lang="pt-BR" dirty="0"/>
              <a:t>Os gerentes de área da distribuidora desejam acompanhar a evolução do público e o valor arrecado na região do país, estado e cidade, classificados por </a:t>
            </a:r>
            <a:r>
              <a:rPr lang="pt-BR" b="1" dirty="0"/>
              <a:t>gênero</a:t>
            </a:r>
            <a:r>
              <a:rPr lang="pt-BR" dirty="0"/>
              <a:t> de filme e sala de cinema.</a:t>
            </a:r>
          </a:p>
          <a:p>
            <a:pPr lvl="0"/>
            <a:r>
              <a:rPr lang="pt-BR" dirty="0"/>
              <a:t>Querem saber quais os diretores que atraem maior público e em que </a:t>
            </a:r>
            <a:r>
              <a:rPr lang="pt-BR" b="1" dirty="0"/>
              <a:t>gênero</a:t>
            </a:r>
            <a:r>
              <a:rPr lang="pt-BR" dirty="0"/>
              <a:t> está esse público.</a:t>
            </a:r>
          </a:p>
          <a:p>
            <a:pPr lvl="0"/>
            <a:r>
              <a:rPr lang="pt-BR" dirty="0"/>
              <a:t>O tempo é fator fundamental de análise, pois precisamos ter a visão de quais períodos de ano possuem mais público por </a:t>
            </a:r>
            <a:r>
              <a:rPr lang="pt-BR" b="1" dirty="0"/>
              <a:t>gênero</a:t>
            </a:r>
            <a:r>
              <a:rPr lang="pt-BR" dirty="0"/>
              <a:t>, ator e diretor, e geograficamente.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13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98B43-B356-462E-9C0B-92634C0C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6E008-5135-4C28-BDD0-16588EDF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7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Pergunta: Como serão avaliados ou analisados? (Quem?)</a:t>
            </a:r>
          </a:p>
          <a:p>
            <a:pPr marL="0" indent="0">
              <a:buNone/>
            </a:pPr>
            <a:r>
              <a:rPr lang="pt-BR" dirty="0"/>
              <a:t>Resposta: Ator e Diretor</a:t>
            </a:r>
          </a:p>
          <a:p>
            <a:pPr marL="0" lvl="0" indent="0">
              <a:buNone/>
            </a:pPr>
            <a:endParaRPr lang="pt-BR" dirty="0"/>
          </a:p>
          <a:p>
            <a:pPr lvl="0"/>
            <a:r>
              <a:rPr lang="pt-BR" dirty="0"/>
              <a:t>Também é necessário avaliar a evolução de filmes por </a:t>
            </a:r>
            <a:r>
              <a:rPr lang="pt-BR" b="1" dirty="0"/>
              <a:t>ator</a:t>
            </a:r>
            <a:r>
              <a:rPr lang="pt-BR" dirty="0"/>
              <a:t> participante, assim como por </a:t>
            </a:r>
            <a:r>
              <a:rPr lang="pt-BR" b="1" dirty="0"/>
              <a:t>diretor</a:t>
            </a:r>
            <a:r>
              <a:rPr lang="pt-BR" dirty="0"/>
              <a:t>.</a:t>
            </a:r>
          </a:p>
          <a:p>
            <a:pPr lvl="0"/>
            <a:r>
              <a:rPr lang="pt-BR" dirty="0"/>
              <a:t>Querem saber quais os </a:t>
            </a:r>
            <a:r>
              <a:rPr lang="pt-BR" b="1" dirty="0"/>
              <a:t>diretores</a:t>
            </a:r>
            <a:r>
              <a:rPr lang="pt-BR" dirty="0"/>
              <a:t> que atraem maior público e em que gênero está esse público.</a:t>
            </a:r>
          </a:p>
          <a:p>
            <a:pPr lvl="0"/>
            <a:r>
              <a:rPr lang="pt-BR" dirty="0"/>
              <a:t>O tempo é fator fundamental de análise, pois precisamos ter a visão de quais períodos de ano possuem mais público por gênero, </a:t>
            </a:r>
            <a:r>
              <a:rPr lang="pt-BR" b="1" dirty="0"/>
              <a:t>ator e diretor</a:t>
            </a:r>
            <a:r>
              <a:rPr lang="pt-BR" dirty="0"/>
              <a:t>, e geograficamente.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46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2C7B5-0EFE-4EAC-A0A7-C55F999C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07078" cy="1325563"/>
          </a:xfrm>
        </p:spPr>
        <p:txBody>
          <a:bodyPr/>
          <a:lstStyle/>
          <a:p>
            <a:r>
              <a:rPr lang="pt-BR" dirty="0"/>
              <a:t>Agrupamento/Sumarização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0E678-08CF-48F5-8988-EFE29DFB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Fato: </a:t>
            </a:r>
            <a:r>
              <a:rPr lang="pt-BR" dirty="0" err="1"/>
              <a:t>fato_evolução</a:t>
            </a:r>
            <a:endParaRPr lang="pt-BR" dirty="0"/>
          </a:p>
          <a:p>
            <a:r>
              <a:rPr lang="pt-BR" dirty="0"/>
              <a:t>Quando: Tempo: dia, mês, trimestre, semestre e ano.</a:t>
            </a:r>
          </a:p>
          <a:p>
            <a:r>
              <a:rPr lang="pt-BR" dirty="0"/>
              <a:t>Onde: Região: região, país, estado, cidade</a:t>
            </a:r>
          </a:p>
          <a:p>
            <a:r>
              <a:rPr lang="pt-BR" dirty="0"/>
              <a:t>Onde: Sala de cinema: </a:t>
            </a:r>
            <a:r>
              <a:rPr lang="pt-BR" dirty="0" err="1"/>
              <a:t>nome_cinema</a:t>
            </a:r>
            <a:endParaRPr lang="pt-BR" dirty="0"/>
          </a:p>
          <a:p>
            <a:r>
              <a:rPr lang="pt-BR" dirty="0"/>
              <a:t>O quê: gênero: descrição</a:t>
            </a:r>
          </a:p>
          <a:p>
            <a:r>
              <a:rPr lang="pt-BR" dirty="0"/>
              <a:t>Quem: ator e diretor</a:t>
            </a:r>
          </a:p>
        </p:txBody>
      </p:sp>
    </p:spTree>
    <p:extLst>
      <p:ext uri="{BB962C8B-B14F-4D97-AF65-F5344CB8AC3E}">
        <p14:creationId xmlns:p14="http://schemas.microsoft.com/office/powerpoint/2010/main" val="254843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CFE34-54F4-4163-9A62-7FDEF2D6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Nível mais baixo de detalhes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1E2110-EC86-4926-8675-43ED37C3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Fato: </a:t>
            </a:r>
            <a:r>
              <a:rPr lang="pt-BR" dirty="0" err="1"/>
              <a:t>fato_evolução</a:t>
            </a:r>
            <a:endParaRPr lang="pt-BR" dirty="0"/>
          </a:p>
          <a:p>
            <a:r>
              <a:rPr lang="pt-BR" dirty="0"/>
              <a:t>Quando: Tempo: dia.</a:t>
            </a:r>
          </a:p>
          <a:p>
            <a:r>
              <a:rPr lang="pt-BR" dirty="0"/>
              <a:t>Onde: Região: cidade</a:t>
            </a:r>
          </a:p>
          <a:p>
            <a:r>
              <a:rPr lang="pt-BR" dirty="0"/>
              <a:t>Onde: Sala de cinema: </a:t>
            </a:r>
            <a:r>
              <a:rPr lang="pt-BR" dirty="0" err="1"/>
              <a:t>nome_cinema</a:t>
            </a:r>
            <a:endParaRPr lang="pt-BR" dirty="0"/>
          </a:p>
          <a:p>
            <a:r>
              <a:rPr lang="pt-BR" dirty="0"/>
              <a:t>O quê: gênero: descrição</a:t>
            </a:r>
          </a:p>
          <a:p>
            <a:r>
              <a:rPr lang="pt-BR" dirty="0"/>
              <a:t>Quem: ator e diretor</a:t>
            </a:r>
          </a:p>
        </p:txBody>
      </p:sp>
    </p:spTree>
    <p:extLst>
      <p:ext uri="{BB962C8B-B14F-4D97-AF65-F5344CB8AC3E}">
        <p14:creationId xmlns:p14="http://schemas.microsoft.com/office/powerpoint/2010/main" val="279934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96F08-3CC2-495E-82C3-7AB261FB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 DW</a:t>
            </a:r>
          </a:p>
        </p:txBody>
      </p:sp>
      <p:sp>
        <p:nvSpPr>
          <p:cNvPr id="4" name="AutoShape 2" descr="blob:https://web.whatsapp.com/b2e765a0-8935-4b80-9d3d-a38c2a869d54">
            <a:extLst>
              <a:ext uri="{FF2B5EF4-FFF2-40B4-BE49-F238E27FC236}">
                <a16:creationId xmlns:a16="http://schemas.microsoft.com/office/drawing/2014/main" id="{575FA371-2A78-427A-A1F2-5784713839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81786" cy="38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blob:https://web.whatsapp.com/b2e765a0-8935-4b80-9d3d-a38c2a869d54">
            <a:extLst>
              <a:ext uri="{FF2B5EF4-FFF2-40B4-BE49-F238E27FC236}">
                <a16:creationId xmlns:a16="http://schemas.microsoft.com/office/drawing/2014/main" id="{2D9112E5-138E-4138-9E9F-5C16C82C16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124986" cy="312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A2D2DB-B49C-4F2C-B0B2-661214178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3995" r="16131" b="14157"/>
          <a:stretch/>
        </p:blipFill>
        <p:spPr>
          <a:xfrm>
            <a:off x="838200" y="1636950"/>
            <a:ext cx="9424588" cy="48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9C06C-F52B-40FE-BB59-2259F3B6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distribuidora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311CD-58DB-46E6-BDC7-066618A0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grande distribuidora possui um sistema para controle dos seus filmes.</a:t>
            </a:r>
          </a:p>
          <a:p>
            <a:r>
              <a:rPr lang="pt-BR" dirty="0"/>
              <a:t>O sistema atual controla os filmes por sala de cinema onde são exibidos, tendo informações sobre a capacidade de lotação de cada sala, localização regional no país, assim como os registros de bilheteria de cada sessão diária de cinema.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58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9C06C-F52B-40FE-BB59-2259F3B6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atual da distribuidora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311CD-58DB-46E6-BDC7-066618A0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permitir a localização rápida de um filme, o sistema, controla os atores que participam do elenco de cada filme exibido, assim como o diretor, que pode também participar como ator no mesmo filme.</a:t>
            </a:r>
          </a:p>
          <a:p>
            <a:r>
              <a:rPr lang="pt-BR" dirty="0"/>
              <a:t>Os filmes são classificados por gênero, por origem (país do estúdio).</a:t>
            </a:r>
          </a:p>
          <a:p>
            <a:r>
              <a:rPr lang="pt-BR" dirty="0"/>
              <a:t>As sessões de cinema são controladas para fins de quantidade de público e valor arrecadado de bilheteria.</a:t>
            </a:r>
          </a:p>
          <a:p>
            <a:r>
              <a:rPr lang="pt-BR" dirty="0"/>
              <a:t>O cliente nos forneceu um modelo de dados do sistema atual (legado).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26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9C06C-F52B-40FE-BB59-2259F3B6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sistema atual distribuidora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F2F2D5-BC5A-42BA-AB44-3E7BBE588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1" t="25081" r="14952" b="28407"/>
          <a:stretch>
            <a:fillRect/>
          </a:stretch>
        </p:blipFill>
        <p:spPr bwMode="auto">
          <a:xfrm>
            <a:off x="838200" y="1930400"/>
            <a:ext cx="9204452" cy="465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41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1491E-1020-4594-9BCE-67BD9795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Necessidades Executivas da Distribuidora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0B9BA-7EAF-4736-B751-DAA8A47D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Nas reuniões para entendimento dos requisitos para análise estatística e criação de um Data Mart, foram apresentadas as seguintes necessidades:</a:t>
            </a:r>
          </a:p>
          <a:p>
            <a:pPr lvl="0"/>
            <a:r>
              <a:rPr lang="pt-BR" dirty="0"/>
              <a:t>Os gerentes de área da distribuidora desejam acompanhar a evolução do público e o valor arrecado na região do país, estado e cidade, classificados por gênero de filme e sala de cinema.</a:t>
            </a:r>
          </a:p>
          <a:p>
            <a:pPr lvl="0"/>
            <a:r>
              <a:rPr lang="pt-BR" dirty="0"/>
              <a:t>Também é necessário avaliar a evolução de filmes por ator participante, assim como por diretor.</a:t>
            </a:r>
          </a:p>
          <a:p>
            <a:pPr lvl="0"/>
            <a:r>
              <a:rPr lang="pt-BR" dirty="0"/>
              <a:t>Querem saber quais os diretores que atraem maior público e em que gênero está esse público.</a:t>
            </a:r>
          </a:p>
          <a:p>
            <a:pPr lvl="0"/>
            <a:r>
              <a:rPr lang="pt-BR" dirty="0"/>
              <a:t>O tempo é fator fundamental de análise, pois precisamos ter a visão de quais períodos de ano possuem mais público por gênero, ator e diretor, e geograficamente.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17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DABAA-12E7-4A65-9010-1D9A05EC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 da Distribuidora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A18B84-6A0B-437D-8FA4-CC19CF031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Pergunta: O que esta sendo avaliado?</a:t>
            </a:r>
          </a:p>
          <a:p>
            <a:pPr marL="0" indent="0">
              <a:buNone/>
            </a:pPr>
            <a:r>
              <a:rPr lang="pt-BR" dirty="0"/>
              <a:t>Resposta: Evolução do público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Ou seja, será criado uma tabela </a:t>
            </a:r>
            <a:r>
              <a:rPr lang="pt-BR" dirty="0" err="1"/>
              <a:t>fato_evolucao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lvl="0"/>
            <a:r>
              <a:rPr lang="pt-BR" dirty="0"/>
              <a:t>Os gerentes de área da distribuidora desejam acompanhar a </a:t>
            </a:r>
            <a:r>
              <a:rPr lang="pt-BR" b="1" dirty="0"/>
              <a:t>evolução</a:t>
            </a:r>
            <a:r>
              <a:rPr lang="pt-BR" dirty="0"/>
              <a:t> do público e o valor arrecado na região do país, estado e cidade, classificados por gênero de filme e sala de cinema.</a:t>
            </a:r>
          </a:p>
          <a:p>
            <a:pPr lvl="0"/>
            <a:r>
              <a:rPr lang="pt-BR" dirty="0"/>
              <a:t>Também é necessário avaliar a </a:t>
            </a:r>
            <a:r>
              <a:rPr lang="pt-BR" b="1" dirty="0"/>
              <a:t>evolução</a:t>
            </a:r>
            <a:r>
              <a:rPr lang="pt-BR" dirty="0"/>
              <a:t> de filmes por ator participante, assim como por diretor.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96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F72EC-60A6-417A-9834-A3AAEE69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DC69E8-6C21-4523-982B-D7B0CE2D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9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Pergunta: O que esta sendo avaliado?</a:t>
            </a:r>
          </a:p>
          <a:p>
            <a:pPr marL="0" indent="0">
              <a:buNone/>
            </a:pPr>
            <a:r>
              <a:rPr lang="pt-BR" dirty="0"/>
              <a:t>Resposta: Público e valor arrecadado.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Ou seja, as medidas são publico e valor.</a:t>
            </a:r>
          </a:p>
          <a:p>
            <a:pPr marL="0" indent="0">
              <a:buNone/>
            </a:pPr>
            <a:endParaRPr lang="pt-BR" dirty="0"/>
          </a:p>
          <a:p>
            <a:pPr lvl="0"/>
            <a:r>
              <a:rPr lang="pt-BR" dirty="0"/>
              <a:t>Os gerentes de área da distribuidora desejam acompanhar a evolução do </a:t>
            </a:r>
            <a:r>
              <a:rPr lang="pt-BR" b="1" dirty="0"/>
              <a:t>público</a:t>
            </a:r>
            <a:r>
              <a:rPr lang="pt-BR" dirty="0"/>
              <a:t> e o </a:t>
            </a:r>
            <a:r>
              <a:rPr lang="pt-BR" b="1" dirty="0"/>
              <a:t>valor</a:t>
            </a:r>
            <a:r>
              <a:rPr lang="pt-BR" dirty="0"/>
              <a:t> arrecado na região do país, estado e cidade, classificados por gênero de filme e sala de cinema.</a:t>
            </a:r>
          </a:p>
          <a:p>
            <a:pPr lvl="0"/>
            <a:r>
              <a:rPr lang="pt-BR" dirty="0"/>
              <a:t>Querem saber quais os diretores que atraem maior </a:t>
            </a:r>
            <a:r>
              <a:rPr lang="pt-BR" b="1" dirty="0"/>
              <a:t>público</a:t>
            </a:r>
            <a:r>
              <a:rPr lang="pt-BR" dirty="0"/>
              <a:t> e em que gênero está esse público.</a:t>
            </a:r>
          </a:p>
          <a:p>
            <a:pPr lvl="0"/>
            <a:r>
              <a:rPr lang="pt-BR" dirty="0"/>
              <a:t>O tempo é fator fundamental de análise, pois precisamos ter a visão de quais períodos de ano possuem mais </a:t>
            </a:r>
            <a:r>
              <a:rPr lang="pt-BR" b="1" dirty="0"/>
              <a:t>público</a:t>
            </a:r>
            <a:r>
              <a:rPr lang="pt-BR" dirty="0"/>
              <a:t> por gênero, ator e diretor, e geograficamente.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56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D8C3A-2231-4D46-99F2-4B76E35A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F0F91-CB62-4024-841F-A9FD6779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6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Pergunta: Como serão avaliados ou analisados? (Quando?)</a:t>
            </a:r>
          </a:p>
          <a:p>
            <a:pPr marL="0" indent="0">
              <a:buNone/>
            </a:pPr>
            <a:r>
              <a:rPr lang="pt-BR" dirty="0"/>
              <a:t>Resposta: Tempo.</a:t>
            </a:r>
          </a:p>
          <a:p>
            <a:pPr marL="0" indent="0">
              <a:buNone/>
            </a:pPr>
            <a:endParaRPr lang="pt-BR" dirty="0"/>
          </a:p>
          <a:p>
            <a:pPr lvl="0"/>
            <a:r>
              <a:rPr lang="pt-BR" dirty="0"/>
              <a:t>O tempo é fator fundamental de análise, pois precisamos ter a visão de quais períodos de ano possuem mais público por gênero, ator e diretor, e geograficamente.</a:t>
            </a:r>
          </a:p>
        </p:txBody>
      </p:sp>
    </p:spTree>
    <p:extLst>
      <p:ext uri="{BB962C8B-B14F-4D97-AF65-F5344CB8AC3E}">
        <p14:creationId xmlns:p14="http://schemas.microsoft.com/office/powerpoint/2010/main" val="210665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23C6B-9FDE-420E-8FEA-CBC6BAE0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EBB16-CDA2-4414-A941-70DDFCBE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Pergunta: Como serão avaliados ou analisados? (Onde?)</a:t>
            </a:r>
          </a:p>
          <a:p>
            <a:pPr marL="0" indent="0">
              <a:buNone/>
            </a:pPr>
            <a:r>
              <a:rPr lang="pt-BR" dirty="0"/>
              <a:t>Resposta: Região e sala de cinema.</a:t>
            </a:r>
          </a:p>
          <a:p>
            <a:pPr marL="0" indent="0">
              <a:buNone/>
            </a:pPr>
            <a:endParaRPr lang="pt-BR" dirty="0"/>
          </a:p>
          <a:p>
            <a:pPr lvl="0"/>
            <a:r>
              <a:rPr lang="pt-BR" dirty="0"/>
              <a:t>Os gerentes de área da distribuidora desejam acompanhar a evolução do público e o valor arrecado na região do país, estado e cidade, classificados por gênero de filme e </a:t>
            </a:r>
            <a:r>
              <a:rPr lang="pt-BR" b="1" dirty="0"/>
              <a:t>sala de cinema</a:t>
            </a:r>
            <a:r>
              <a:rPr lang="pt-BR" dirty="0"/>
              <a:t>.</a:t>
            </a:r>
          </a:p>
          <a:p>
            <a:pPr lvl="0"/>
            <a:r>
              <a:rPr lang="pt-BR" dirty="0"/>
              <a:t>O tempo é fator fundamental de análise, pois precisamos ter a visão de quais períodos de ano possuem mais público por gênero, ator e diretor, e </a:t>
            </a:r>
            <a:r>
              <a:rPr lang="pt-BR" b="1" dirty="0"/>
              <a:t>geograficamente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282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890</Words>
  <Application>Microsoft Office PowerPoint</Application>
  <PresentationFormat>Widescreen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Schoolbook</vt:lpstr>
      <vt:lpstr>Tema do Office</vt:lpstr>
      <vt:lpstr>Revisão de Data Warehouse</vt:lpstr>
      <vt:lpstr>História da distribuidora</vt:lpstr>
      <vt:lpstr>Sistema atual da distribuidora</vt:lpstr>
      <vt:lpstr>Modelo sistema atual distribuidora</vt:lpstr>
      <vt:lpstr>Necessidades Executivas da Distribuidora</vt:lpstr>
      <vt:lpstr>Fato da Distribuidora</vt:lpstr>
      <vt:lpstr>Medidas</vt:lpstr>
      <vt:lpstr>Quando?</vt:lpstr>
      <vt:lpstr>Onde?</vt:lpstr>
      <vt:lpstr>O quê?</vt:lpstr>
      <vt:lpstr>Quem?</vt:lpstr>
      <vt:lpstr>Agrupamento/Sumarização dos dados</vt:lpstr>
      <vt:lpstr>Nível mais baixo de detalhes</vt:lpstr>
      <vt:lpstr>Modelagem do DW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Casseb</cp:lastModifiedBy>
  <cp:revision>121</cp:revision>
  <dcterms:created xsi:type="dcterms:W3CDTF">2016-04-01T01:07:07Z</dcterms:created>
  <dcterms:modified xsi:type="dcterms:W3CDTF">2017-09-28T23:06:30Z</dcterms:modified>
</cp:coreProperties>
</file>