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3BEC6-0FD2-4181-AF01-B68E48CC547B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08AA-57EC-4FC5-8675-DD87C1C2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5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de Tecnologia e Meio Ambiente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Casseb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0A988-14DA-41FF-A2ED-67FF99E6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Ambiental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51670-8695-4531-B7C7-BECAB8C57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Identificação dos aspectos e avaliação dos impactos ambientais associados.</a:t>
            </a:r>
          </a:p>
          <a:p>
            <a:r>
              <a:rPr lang="pt-BR" dirty="0"/>
              <a:t>Requisitos legais</a:t>
            </a:r>
          </a:p>
          <a:p>
            <a:r>
              <a:rPr lang="pt-BR" dirty="0"/>
              <a:t>Critérios internos de desempenho</a:t>
            </a:r>
          </a:p>
          <a:p>
            <a:r>
              <a:rPr lang="pt-BR" dirty="0"/>
              <a:t>Metas ambientais</a:t>
            </a:r>
          </a:p>
          <a:p>
            <a:r>
              <a:rPr lang="pt-BR" dirty="0"/>
              <a:t>Programas de gestão ambiental</a:t>
            </a:r>
          </a:p>
        </p:txBody>
      </p:sp>
    </p:spTree>
    <p:extLst>
      <p:ext uri="{BB962C8B-B14F-4D97-AF65-F5344CB8AC3E}">
        <p14:creationId xmlns:p14="http://schemas.microsoft.com/office/powerpoint/2010/main" val="163104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8F735-2A78-4DE7-B10E-C7E10F57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Instrumentos de Gestão Ambiental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9361F-0DEF-4F6B-99F8-8639FD75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Princípio do Poluidor(Usuário) Pagador: Empresa deve pagar pela poluição emitida.</a:t>
            </a:r>
          </a:p>
          <a:p>
            <a:r>
              <a:rPr lang="pt-BR" dirty="0"/>
              <a:t>Persuasão: Estímulos desvinculados das leis: Informações vinculando economia com práticas sustentáveis.</a:t>
            </a:r>
          </a:p>
          <a:p>
            <a:r>
              <a:rPr lang="pt-BR" dirty="0"/>
              <a:t>Comando e Controle: Apoiados a regulamentação direta:</a:t>
            </a:r>
          </a:p>
          <a:p>
            <a:pPr lvl="1"/>
            <a:r>
              <a:rPr lang="pt-BR" dirty="0"/>
              <a:t>Estudos de Impacto ambiental (EIA): Atividades e pesquisas para avaliar consequências ambientais de um projeto.</a:t>
            </a:r>
          </a:p>
          <a:p>
            <a:pPr lvl="1"/>
            <a:r>
              <a:rPr lang="pt-BR" dirty="0"/>
              <a:t>Licenciamentos ambientais: Licenciamento que autoriza a exploração de um recurso natural, estabelecendo padrões para sua atuação.</a:t>
            </a:r>
          </a:p>
          <a:p>
            <a:pPr lvl="1"/>
            <a:r>
              <a:rPr lang="pt-BR" dirty="0"/>
              <a:t>Zoneamento ambiental: Proteção de uma área natural específica (privada ou pública)</a:t>
            </a:r>
          </a:p>
          <a:p>
            <a:pPr lvl="1"/>
            <a:r>
              <a:rPr lang="pt-BR" dirty="0"/>
              <a:t>Controles Diretos: Regulamenta as limitações de emissão de poluentes e obrigando processos padronizados.</a:t>
            </a:r>
          </a:p>
        </p:txBody>
      </p:sp>
    </p:spTree>
    <p:extLst>
      <p:ext uri="{BB962C8B-B14F-4D97-AF65-F5344CB8AC3E}">
        <p14:creationId xmlns:p14="http://schemas.microsoft.com/office/powerpoint/2010/main" val="330855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F7F50-3D94-4762-B873-9458CC65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Instrumentos de gestão econômicos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E251B6-79C3-4DDF-8F0B-45E1ED82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caracterizam por incentivar o alcance de metas ambientais pelo incentivo de preços. Podendo ser:</a:t>
            </a:r>
          </a:p>
          <a:p>
            <a:pPr lvl="1"/>
            <a:r>
              <a:rPr lang="pt-BR" dirty="0"/>
              <a:t>Taxas: Taxação do uso do bem ambiental</a:t>
            </a:r>
          </a:p>
          <a:p>
            <a:pPr lvl="1"/>
            <a:r>
              <a:rPr lang="pt-BR" dirty="0"/>
              <a:t>Subsídios: É fornecido recursos para facilitar o controle da poluição.</a:t>
            </a:r>
          </a:p>
          <a:p>
            <a:pPr lvl="1"/>
            <a:r>
              <a:rPr lang="pt-BR" dirty="0"/>
              <a:t>Licenças comercializáveis de poluição: Define um nível máximo de poluição que pode ser comercializável entre empresas.</a:t>
            </a:r>
          </a:p>
          <a:p>
            <a:pPr lvl="1"/>
            <a:r>
              <a:rPr lang="pt-BR" dirty="0"/>
              <a:t>Sistema de depósito reembolsável ou consignação: Cobrança de uma taxa com reembolso quando a embalagem </a:t>
            </a:r>
            <a:r>
              <a:rPr lang="pt-BR"/>
              <a:t>for devolvida.</a:t>
            </a:r>
          </a:p>
          <a:p>
            <a:pPr lvl="1"/>
            <a:endParaRPr lang="pt-BR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9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7AAC0-1DB2-438A-B726-9F310465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Meio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B1309-3B24-422F-85A2-AA39DCAD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Meio Ambiente é o conjunto de condições, influências de ordem física, ou química que abriga a vida.</a:t>
            </a:r>
          </a:p>
        </p:txBody>
      </p:sp>
    </p:spTree>
    <p:extLst>
      <p:ext uri="{BB962C8B-B14F-4D97-AF65-F5344CB8AC3E}">
        <p14:creationId xmlns:p14="http://schemas.microsoft.com/office/powerpoint/2010/main" val="289163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05C31-3264-4906-AAD5-FF38E58B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Sustentável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97D57-4D15-4666-B36B-01C15C17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definido como o desenvolvimento que satisfaz as necessidades das gerações presentes sem afetar as gerações futuras.</a:t>
            </a:r>
          </a:p>
        </p:txBody>
      </p:sp>
    </p:spTree>
    <p:extLst>
      <p:ext uri="{BB962C8B-B14F-4D97-AF65-F5344CB8AC3E}">
        <p14:creationId xmlns:p14="http://schemas.microsoft.com/office/powerpoint/2010/main" val="177325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3348B-5FF8-43E1-AC28-2EFE4CC0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Sustentabilidade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58319-21FD-4221-BA77-7008BD26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Capacidade de sobreviver as mudanças ambientais, se desenvolvendo e se adaptando.</a:t>
            </a:r>
          </a:p>
        </p:txBody>
      </p:sp>
    </p:spTree>
    <p:extLst>
      <p:ext uri="{BB962C8B-B14F-4D97-AF65-F5344CB8AC3E}">
        <p14:creationId xmlns:p14="http://schemas.microsoft.com/office/powerpoint/2010/main" val="333731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2F923-AF30-4E7F-BFBC-D916636A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Capital Natural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D9AC79-6262-419E-B749-D1E95346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Capital natural são recursos e serviços naturais que mantém a vida e dão suporte econômico.</a:t>
            </a:r>
          </a:p>
        </p:txBody>
      </p:sp>
    </p:spTree>
    <p:extLst>
      <p:ext uri="{BB962C8B-B14F-4D97-AF65-F5344CB8AC3E}">
        <p14:creationId xmlns:p14="http://schemas.microsoft.com/office/powerpoint/2010/main" val="369935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AB459-A2ED-4299-A268-AA094639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Naturais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B5E51-F30D-4670-8735-DACB0F6C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São materiais e energia essenciais ou úteis aos humanos.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Renovável: Recurso que pode ser recolocado na natureza ou regenera-se através de processos naturais.</a:t>
            </a:r>
          </a:p>
          <a:p>
            <a:r>
              <a:rPr lang="pt-BR" dirty="0"/>
              <a:t>Não Renovável: Possui quantidade fixa.</a:t>
            </a:r>
          </a:p>
          <a:p>
            <a:pPr lvl="1"/>
            <a:r>
              <a:rPr lang="pt-BR" dirty="0"/>
              <a:t>Reciclar: Coleta de materiais não renováveis para produção de novos materiais.</a:t>
            </a:r>
          </a:p>
          <a:p>
            <a:pPr lvl="1"/>
            <a:r>
              <a:rPr lang="pt-BR" dirty="0"/>
              <a:t>Reuso: Uso do recurso repetidas vezes na mesma forma. </a:t>
            </a:r>
          </a:p>
        </p:txBody>
      </p:sp>
    </p:spTree>
    <p:extLst>
      <p:ext uri="{BB962C8B-B14F-4D97-AF65-F5344CB8AC3E}">
        <p14:creationId xmlns:p14="http://schemas.microsoft.com/office/powerpoint/2010/main" val="195691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25D35-BB74-46DF-9795-81AE8570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 naturais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525FC4-DB75-4B1E-998B-8752C5ED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Processos naturais que dão suporte a vida e a economia, como purificação do ar ou renovação do solo.</a:t>
            </a:r>
          </a:p>
        </p:txBody>
      </p:sp>
    </p:spTree>
    <p:extLst>
      <p:ext uri="{BB962C8B-B14F-4D97-AF65-F5344CB8AC3E}">
        <p14:creationId xmlns:p14="http://schemas.microsoft.com/office/powerpoint/2010/main" val="345415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6E0B5-BA33-42BE-B295-7DC5EA55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Era do desequilíbrio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70446-6A98-403A-914B-CFF18608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Atualmente o mundo esta em desequilíbrio, segue </a:t>
            </a:r>
          </a:p>
          <a:p>
            <a:r>
              <a:rPr lang="pt-BR" dirty="0"/>
              <a:t>Aquecimento Global</a:t>
            </a:r>
          </a:p>
          <a:p>
            <a:r>
              <a:rPr lang="pt-BR" dirty="0"/>
              <a:t>Poluição do ar</a:t>
            </a:r>
          </a:p>
          <a:p>
            <a:r>
              <a:rPr lang="pt-BR" dirty="0"/>
              <a:t>Poluição das águas</a:t>
            </a:r>
          </a:p>
          <a:p>
            <a:r>
              <a:rPr lang="pt-BR" dirty="0"/>
              <a:t>Desmatamento	</a:t>
            </a:r>
          </a:p>
          <a:p>
            <a:r>
              <a:rPr lang="pt-BR" dirty="0"/>
              <a:t>Queimadas</a:t>
            </a:r>
          </a:p>
          <a:p>
            <a:r>
              <a:rPr lang="pt-BR" dirty="0"/>
              <a:t>Poluição do solo</a:t>
            </a:r>
          </a:p>
        </p:txBody>
      </p:sp>
    </p:spTree>
    <p:extLst>
      <p:ext uri="{BB962C8B-B14F-4D97-AF65-F5344CB8AC3E}">
        <p14:creationId xmlns:p14="http://schemas.microsoft.com/office/powerpoint/2010/main" val="279836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85CA2-6485-4EC6-A421-77DEA9F1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ambiental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70430-2DDE-4B6B-81EE-62F3860F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políticas, programas e práticas administrativas que levam em conta o meio ambiente.</a:t>
            </a:r>
          </a:p>
          <a:p>
            <a:r>
              <a:rPr lang="pt-BR" dirty="0"/>
              <a:t>Objetivos:</a:t>
            </a:r>
          </a:p>
          <a:p>
            <a:pPr lvl="1"/>
            <a:r>
              <a:rPr lang="pt-BR" dirty="0"/>
              <a:t>Melhoria da qualidade ambiental</a:t>
            </a:r>
          </a:p>
          <a:p>
            <a:pPr lvl="1"/>
            <a:r>
              <a:rPr lang="pt-BR" dirty="0"/>
              <a:t>Utilização de recursos naturais de forma sustentável</a:t>
            </a:r>
          </a:p>
          <a:p>
            <a:pPr lvl="1"/>
            <a:r>
              <a:rPr lang="pt-BR" dirty="0"/>
              <a:t>Evitar que a emissão de efluentes ultrapasse a capacidade ambiental.</a:t>
            </a:r>
          </a:p>
        </p:txBody>
      </p:sp>
    </p:spTree>
    <p:extLst>
      <p:ext uri="{BB962C8B-B14F-4D97-AF65-F5344CB8AC3E}">
        <p14:creationId xmlns:p14="http://schemas.microsoft.com/office/powerpoint/2010/main" val="406215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438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Schoolbook</vt:lpstr>
      <vt:lpstr>Tema do Office</vt:lpstr>
      <vt:lpstr>Revisão de Tecnologia e Meio Ambiente</vt:lpstr>
      <vt:lpstr>Conceito de Meio Ambiente</vt:lpstr>
      <vt:lpstr>Desenvolvimento Sustentável</vt:lpstr>
      <vt:lpstr>Sustentabilidade</vt:lpstr>
      <vt:lpstr>Capital Natural</vt:lpstr>
      <vt:lpstr>Recursos Naturais</vt:lpstr>
      <vt:lpstr>Serviços naturais</vt:lpstr>
      <vt:lpstr>Era do desequilíbrio</vt:lpstr>
      <vt:lpstr>Gestão ambiental</vt:lpstr>
      <vt:lpstr>Planejamento Ambiental</vt:lpstr>
      <vt:lpstr>Instrumentos de Gestão Ambiental</vt:lpstr>
      <vt:lpstr>Instrumentos de gestão econômicos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Casseb</cp:lastModifiedBy>
  <cp:revision>109</cp:revision>
  <dcterms:created xsi:type="dcterms:W3CDTF">2016-04-01T01:07:07Z</dcterms:created>
  <dcterms:modified xsi:type="dcterms:W3CDTF">2017-09-24T20:07:27Z</dcterms:modified>
</cp:coreProperties>
</file>