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3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694" autoAdjust="0"/>
    <p:restoredTop sz="94660"/>
  </p:normalViewPr>
  <p:slideViewPr>
    <p:cSldViewPr>
      <p:cViewPr varScale="1">
        <p:scale>
          <a:sx n="71" d="100"/>
          <a:sy n="71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29/01/2014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2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 smtClean="0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53604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FATEC JESSEN VIDAL – São José dos Campos</a:t>
            </a:r>
          </a:p>
          <a:p>
            <a:r>
              <a:rPr lang="pt-BR" dirty="0" smtClean="0"/>
              <a:t>Curso de Banco de Dados e Redes de Computadores</a:t>
            </a:r>
          </a:p>
          <a:p>
            <a:endParaRPr lang="pt-BR" dirty="0" smtClean="0"/>
          </a:p>
          <a:p>
            <a:r>
              <a:rPr lang="pt-BR" dirty="0" smtClean="0"/>
              <a:t>Professor: Carlos Garcia</a:t>
            </a:r>
          </a:p>
          <a:p>
            <a:r>
              <a:rPr lang="pt-BR" dirty="0" smtClean="0"/>
              <a:t>Aula 02 – Laboratório 01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2014-01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 err="1" smtClean="0"/>
              <a:t>Utilização</a:t>
            </a:r>
            <a:r>
              <a:rPr lang="en-GB" sz="3600" dirty="0" smtClean="0"/>
              <a:t> do SQL Developer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 lnSpcReduction="10000"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Conexão ao BD HR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Revisão de PL/SQL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Edição de PL/SQL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Rodando em modo debug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Explorar os recursos do debug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Praticar com os exemplos disponibilizados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Relatório: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Explicar cada comando  dos arquivos PL/SQL utilizados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Anexar as evidências de execução (</a:t>
            </a:r>
            <a:r>
              <a:rPr lang="pt-BR" dirty="0" err="1" smtClean="0"/>
              <a:t>print</a:t>
            </a:r>
            <a:r>
              <a:rPr lang="pt-BR" dirty="0" smtClean="0"/>
              <a:t>)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Data de entrega: </a:t>
            </a:r>
            <a:r>
              <a:rPr lang="pt-BR" dirty="0" smtClean="0"/>
              <a:t>12</a:t>
            </a:r>
            <a:r>
              <a:rPr lang="pt-BR" dirty="0" smtClean="0"/>
              <a:t>/02/2014</a:t>
            </a:r>
            <a:endParaRPr lang="pt-BR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 exercício em modo debug;</a:t>
            </a:r>
          </a:p>
          <a:p>
            <a:r>
              <a:rPr lang="pt-BR" dirty="0" smtClean="0"/>
              <a:t>Recolha evidências da execução capturando o valor de algumas variáveis em tempo de execução;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Execute o exemplo em modo normal</a:t>
            </a:r>
          </a:p>
          <a:p>
            <a:r>
              <a:rPr lang="pt-BR" dirty="0" smtClean="0"/>
              <a:t>Altere o exemplo para responder as perguntas: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Invalid_Maxlinesize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Invalid_Filehandle</a:t>
            </a:r>
            <a:r>
              <a:rPr lang="pt-BR" dirty="0" smtClean="0"/>
              <a:t>?</a:t>
            </a:r>
          </a:p>
          <a:p>
            <a:r>
              <a:rPr lang="pt-BR" dirty="0" smtClean="0"/>
              <a:t>Para evidenciar as exceptions recolhe o </a:t>
            </a:r>
            <a:r>
              <a:rPr lang="pt-BR" dirty="0" err="1" smtClean="0"/>
              <a:t>print</a:t>
            </a:r>
            <a:r>
              <a:rPr lang="pt-BR" dirty="0" smtClean="0"/>
              <a:t> da tela e destaque o trecho de código alterado;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508</TotalTime>
  <Words>172</Words>
  <PresentationFormat>Apresentação na tela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Verve</vt:lpstr>
      <vt:lpstr>Programação Avançada em Banco de Dados</vt:lpstr>
      <vt:lpstr>Utilização do SQL Developer</vt:lpstr>
      <vt:lpstr>Manipulação de cursores</vt:lpstr>
      <vt:lpstr>Manipulação de arquivos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CGARCIA</cp:lastModifiedBy>
  <cp:revision>50</cp:revision>
  <dcterms:created xsi:type="dcterms:W3CDTF">2014-01-22T13:13:53Z</dcterms:created>
  <dcterms:modified xsi:type="dcterms:W3CDTF">2014-01-30T00:38:09Z</dcterms:modified>
</cp:coreProperties>
</file>