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63" r:id="rId2"/>
    <p:sldId id="257" r:id="rId3"/>
    <p:sldId id="265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694" autoAdjust="0"/>
    <p:restoredTop sz="94660"/>
  </p:normalViewPr>
  <p:slideViewPr>
    <p:cSldViewPr>
      <p:cViewPr varScale="1">
        <p:scale>
          <a:sx n="86" d="100"/>
          <a:sy n="86" d="100"/>
        </p:scale>
        <p:origin x="-94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5CB93-7A32-4EA0-8C97-745DB490A8FB}" type="datetimeFigureOut">
              <a:rPr lang="pt-BR" smtClean="0"/>
              <a:pPr/>
              <a:t>26/08/2016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8E4D7-9A0E-4568-A58D-972D9407A7F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59306-A28B-4249-B866-B50FAC1DB55C}" type="slidenum">
              <a:rPr lang="pt-BR"/>
              <a:pPr/>
              <a:t>2</a:t>
            </a:fld>
            <a:endParaRPr lang="pt-BR"/>
          </a:p>
        </p:txBody>
      </p:sp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96259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ln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isósceles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r>
              <a:rPr lang="pt-BR" smtClean="0"/>
              <a:t>2014-01</a:t>
            </a:r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ângulo retângulo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ângulo isósceles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ângulo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ector reto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Avançada em Banco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2536042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FATEC JESSEN VIDAL – São José dos Campos</a:t>
            </a:r>
          </a:p>
          <a:p>
            <a:r>
              <a:rPr lang="pt-BR" dirty="0" smtClean="0"/>
              <a:t>Curso de Banco de Dados e Redes de Computadores</a:t>
            </a:r>
          </a:p>
          <a:p>
            <a:endParaRPr lang="pt-BR" dirty="0" smtClean="0"/>
          </a:p>
          <a:p>
            <a:r>
              <a:rPr lang="pt-BR" dirty="0" smtClean="0"/>
              <a:t>Professor: Carlos Garcia</a:t>
            </a:r>
          </a:p>
          <a:p>
            <a:r>
              <a:rPr lang="pt-BR" dirty="0" smtClean="0"/>
              <a:t>Aula </a:t>
            </a:r>
            <a:r>
              <a:rPr lang="pt-BR" dirty="0" smtClean="0"/>
              <a:t>03 </a:t>
            </a:r>
            <a:r>
              <a:rPr lang="pt-BR" dirty="0" smtClean="0"/>
              <a:t>– Laboratório </a:t>
            </a:r>
            <a:r>
              <a:rPr lang="pt-BR" dirty="0" smtClean="0"/>
              <a:t>02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 smtClean="0"/>
              <a:t>2016-02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63563"/>
            <a:ext cx="8226425" cy="553998"/>
          </a:xfrm>
          <a:ln/>
        </p:spPr>
        <p:txBody>
          <a:bodyPr lIns="0" tIns="0" rIns="0" bIns="0">
            <a:spAutoFit/>
          </a:bodyPr>
          <a:lstStyle/>
          <a:p>
            <a:pPr defTabSz="449263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600" dirty="0" err="1" smtClean="0"/>
              <a:t>Manipulação</a:t>
            </a:r>
            <a:r>
              <a:rPr lang="en-GB" sz="3600" dirty="0" smtClean="0"/>
              <a:t> de </a:t>
            </a:r>
            <a:r>
              <a:rPr lang="en-GB" sz="3600" dirty="0" err="1" smtClean="0"/>
              <a:t>Arquivos</a:t>
            </a:r>
            <a:endParaRPr lang="en-GB" sz="3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44341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pt-BR" dirty="0" smtClean="0"/>
              <a:t>Criar diretório do laboratório;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pt-BR" dirty="0" smtClean="0"/>
              <a:t>Criar a pasta física no </a:t>
            </a:r>
            <a:r>
              <a:rPr lang="pt-BR" dirty="0" err="1" smtClean="0"/>
              <a:t>windows</a:t>
            </a:r>
            <a:r>
              <a:rPr lang="pt-BR" dirty="0" smtClean="0"/>
              <a:t>;</a:t>
            </a:r>
            <a:endParaRPr lang="pt-BR" dirty="0" smtClean="0"/>
          </a:p>
          <a:p>
            <a:pPr>
              <a:lnSpc>
                <a:spcPct val="90000"/>
              </a:lnSpc>
              <a:buFontTx/>
              <a:buChar char="•"/>
            </a:pPr>
            <a:r>
              <a:rPr lang="pt-BR" dirty="0" smtClean="0"/>
              <a:t>Atribuir privilégio de acesso ao diretório;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pt-BR" dirty="0" smtClean="0"/>
              <a:t>Compilar o bloco PL/SQL fornecido;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pt-BR" dirty="0" smtClean="0"/>
              <a:t>Responder as perguntas do laboratório;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pt-BR" dirty="0" smtClean="0"/>
              <a:t>Acrescentar ao relatório do </a:t>
            </a:r>
            <a:r>
              <a:rPr lang="pt-BR" dirty="0" err="1" smtClean="0"/>
              <a:t>lab</a:t>
            </a:r>
            <a:r>
              <a:rPr lang="pt-BR" dirty="0" smtClean="0"/>
              <a:t> um descritivo sobre as estruturas definidas na package UTL_FILE;</a:t>
            </a:r>
          </a:p>
          <a:p>
            <a:pPr>
              <a:lnSpc>
                <a:spcPct val="90000"/>
              </a:lnSpc>
              <a:buNone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Manipulação de arquivos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Execute o exemplo em modo normal</a:t>
            </a:r>
          </a:p>
          <a:p>
            <a:r>
              <a:rPr lang="pt-BR" dirty="0" smtClean="0"/>
              <a:t>Altere o exemplo para responder as perguntas:</a:t>
            </a:r>
          </a:p>
          <a:p>
            <a:pPr lvl="1"/>
            <a:r>
              <a:rPr lang="pt-BR" dirty="0" smtClean="0"/>
              <a:t>Como fazer para o programa disparar a exception de </a:t>
            </a:r>
            <a:r>
              <a:rPr lang="pt-BR" dirty="0" err="1" smtClean="0"/>
              <a:t>Invalid_Maxlinesize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Como fazer para o programa disparar a exception de </a:t>
            </a:r>
            <a:r>
              <a:rPr lang="pt-BR" dirty="0" err="1" smtClean="0"/>
              <a:t>Invalid_Filehandle</a:t>
            </a:r>
            <a:r>
              <a:rPr lang="pt-BR" dirty="0" smtClean="0"/>
              <a:t>?</a:t>
            </a:r>
          </a:p>
          <a:p>
            <a:r>
              <a:rPr lang="pt-BR" dirty="0" smtClean="0"/>
              <a:t>Para evidenciar as exceptions </a:t>
            </a:r>
            <a:r>
              <a:rPr lang="pt-BR" dirty="0" smtClean="0"/>
              <a:t>recolha </a:t>
            </a:r>
            <a:r>
              <a:rPr lang="pt-BR" dirty="0" smtClean="0"/>
              <a:t>o </a:t>
            </a:r>
            <a:r>
              <a:rPr lang="pt-BR" dirty="0" err="1" smtClean="0"/>
              <a:t>print</a:t>
            </a:r>
            <a:r>
              <a:rPr lang="pt-BR" dirty="0" smtClean="0"/>
              <a:t> da tela e destaque o trecho de código alterado;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2014-01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518</TotalTime>
  <Words>144</Words>
  <Application>Microsoft Office PowerPoint</Application>
  <PresentationFormat>Apresentação na tela (4:3)</PresentationFormat>
  <Paragraphs>26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Verve</vt:lpstr>
      <vt:lpstr>Programação Avançada em Banco de Dados</vt:lpstr>
      <vt:lpstr>Manipulação de Arquivos</vt:lpstr>
      <vt:lpstr>Manipulação de arquivos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Avançada em Banco de Dados</dc:title>
  <dc:creator>CGARCIA</dc:creator>
  <cp:lastModifiedBy>Aluno</cp:lastModifiedBy>
  <cp:revision>53</cp:revision>
  <dcterms:created xsi:type="dcterms:W3CDTF">2014-01-22T13:13:53Z</dcterms:created>
  <dcterms:modified xsi:type="dcterms:W3CDTF">2016-08-26T23:44:32Z</dcterms:modified>
</cp:coreProperties>
</file>