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0"/>
            <a:ext cx="1358900" cy="1358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Algoritmos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2" y="1"/>
            <a:ext cx="1358347" cy="13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– Relacionais ou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3880773"/>
          </a:xfrm>
        </p:spPr>
        <p:txBody>
          <a:bodyPr/>
          <a:lstStyle/>
          <a:p>
            <a:r>
              <a:rPr lang="pt-BR" dirty="0" smtClean="0"/>
              <a:t>Igual (linha 64), Diferente (linha 65), maior (linha 66), maior ou igual (linha 67), menor (linha 68), menor ou igual (linha 69), Negação – Nega a condição ou sejam se o resultado era </a:t>
            </a:r>
            <a:r>
              <a:rPr lang="pt-BR" dirty="0" err="1" smtClean="0"/>
              <a:t>true</a:t>
            </a:r>
            <a:r>
              <a:rPr lang="pt-BR" dirty="0" smtClean="0"/>
              <a:t> passa a ser false e se era false passa a ser </a:t>
            </a:r>
            <a:r>
              <a:rPr lang="pt-BR" dirty="0" err="1" smtClean="0"/>
              <a:t>true</a:t>
            </a:r>
            <a:r>
              <a:rPr lang="pt-BR" dirty="0" smtClean="0"/>
              <a:t> (linha 70), e – ambas condições tem que ser </a:t>
            </a:r>
            <a:r>
              <a:rPr lang="pt-BR" dirty="0" err="1" smtClean="0"/>
              <a:t>true</a:t>
            </a:r>
            <a:r>
              <a:rPr lang="pt-BR" dirty="0" smtClean="0"/>
              <a:t> para retornar </a:t>
            </a:r>
            <a:r>
              <a:rPr lang="pt-BR" dirty="0" err="1" smtClean="0"/>
              <a:t>true</a:t>
            </a:r>
            <a:r>
              <a:rPr lang="pt-BR" dirty="0" smtClean="0"/>
              <a:t> (linha 71), ou – pelo menos uma condição tem que ser </a:t>
            </a:r>
            <a:r>
              <a:rPr lang="pt-BR" dirty="0" err="1" smtClean="0"/>
              <a:t>true</a:t>
            </a:r>
            <a:r>
              <a:rPr lang="pt-BR" dirty="0" smtClean="0"/>
              <a:t> (linha 72).</a:t>
            </a:r>
          </a:p>
          <a:p>
            <a:r>
              <a:rPr lang="pt-BR" dirty="0" smtClean="0"/>
              <a:t>Obs. No exemplo abaixo todas as variáveis recebem o valor </a:t>
            </a:r>
            <a:r>
              <a:rPr lang="pt-BR" dirty="0" err="1" smtClean="0"/>
              <a:t>True</a:t>
            </a:r>
            <a:r>
              <a:rPr lang="pt-BR" dirty="0" smtClean="0"/>
              <a:t>, pois satisfazem a condição.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71992"/>
            <a:ext cx="2599266" cy="26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, </a:t>
            </a:r>
            <a:r>
              <a:rPr lang="pt-BR" dirty="0" err="1" smtClean="0"/>
              <a:t>elif</a:t>
            </a:r>
            <a:r>
              <a:rPr lang="pt-BR" dirty="0" smtClean="0"/>
              <a:t>, é possível criar a estrutura de decisão, onde </a:t>
            </a:r>
            <a:r>
              <a:rPr lang="pt-BR" dirty="0" err="1" smtClean="0"/>
              <a:t>if</a:t>
            </a:r>
            <a:r>
              <a:rPr lang="pt-BR" dirty="0" smtClean="0"/>
              <a:t>(condição) &lt;instrução caso verdadeiro&gt;, </a:t>
            </a:r>
            <a:r>
              <a:rPr lang="pt-BR" dirty="0" err="1" smtClean="0"/>
              <a:t>else</a:t>
            </a:r>
            <a:r>
              <a:rPr lang="pt-BR" dirty="0" smtClean="0"/>
              <a:t> &lt;instrução se falso&gt;.</a:t>
            </a:r>
          </a:p>
          <a:p>
            <a:r>
              <a:rPr lang="pt-BR" dirty="0" err="1" smtClean="0"/>
              <a:t>Elif</a:t>
            </a:r>
            <a:r>
              <a:rPr lang="pt-BR" dirty="0" smtClean="0"/>
              <a:t> é somente um facilitador para não ser necessário colocar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(condição)</a:t>
            </a:r>
          </a:p>
          <a:p>
            <a:r>
              <a:rPr lang="pt-BR" dirty="0" smtClean="0"/>
              <a:t>No lugar do </a:t>
            </a:r>
            <a:r>
              <a:rPr lang="pt-BR" dirty="0" err="1" smtClean="0"/>
              <a:t>True</a:t>
            </a:r>
            <a:r>
              <a:rPr lang="pt-BR" dirty="0" smtClean="0"/>
              <a:t> do exemplo, utilize qualquer condição explicado no slide anterior ou uma variável booleana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012293"/>
            <a:ext cx="5505450" cy="20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8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fazer com que seu código entre em loop, repetindo uma instrução até que a condição do </a:t>
            </a:r>
            <a:r>
              <a:rPr lang="pt-BR" dirty="0" err="1" smtClean="0"/>
              <a:t>while</a:t>
            </a:r>
            <a:r>
              <a:rPr lang="pt-BR" dirty="0" smtClean="0"/>
              <a:t> seja satisfeita.</a:t>
            </a:r>
          </a:p>
          <a:p>
            <a:r>
              <a:rPr lang="pt-BR" dirty="0" smtClean="0"/>
              <a:t>Ao lado do código o resultado apresentado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356101"/>
            <a:ext cx="6469992" cy="16852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512" y="3722272"/>
            <a:ext cx="407988" cy="23190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270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– Iniciando Variável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iniciar uma lista é necessário atribuir este símbolo [] ou sua lista já preenchida separando entre virgulas: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16400"/>
            <a:ext cx="3901296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9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– Manipulando seus valores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resgatar um índice de um vetor basta informar sua posição.</a:t>
            </a:r>
          </a:p>
          <a:p>
            <a:r>
              <a:rPr lang="pt-BR" dirty="0" smtClean="0"/>
              <a:t>Lembre-se de que sempre a primeira posição é zero</a:t>
            </a:r>
          </a:p>
          <a:p>
            <a:r>
              <a:rPr lang="pt-BR" dirty="0" smtClean="0"/>
              <a:t>Desta forma é possível resgatar ou atribuir um novo valor a posição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07296"/>
            <a:ext cx="5290121" cy="27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9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– Métodos min(), </a:t>
            </a:r>
            <a:r>
              <a:rPr lang="pt-BR" dirty="0" err="1" smtClean="0"/>
              <a:t>max</a:t>
            </a:r>
            <a:r>
              <a:rPr lang="pt-BR" dirty="0" smtClean="0"/>
              <a:t>(), </a:t>
            </a:r>
            <a:r>
              <a:rPr lang="pt-BR" dirty="0" err="1" smtClean="0"/>
              <a:t>len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in() – Retorna o menor valor numérico da lista</a:t>
            </a:r>
          </a:p>
          <a:p>
            <a:r>
              <a:rPr lang="pt-BR" dirty="0" err="1"/>
              <a:t>m</a:t>
            </a:r>
            <a:r>
              <a:rPr lang="pt-BR" dirty="0" err="1" smtClean="0"/>
              <a:t>ax</a:t>
            </a:r>
            <a:r>
              <a:rPr lang="pt-BR" dirty="0" smtClean="0"/>
              <a:t>() – Retorna o maior valor numérico da lista</a:t>
            </a:r>
          </a:p>
          <a:p>
            <a:r>
              <a:rPr lang="pt-BR" dirty="0" err="1"/>
              <a:t>l</a:t>
            </a:r>
            <a:r>
              <a:rPr lang="pt-BR" dirty="0" err="1" smtClean="0"/>
              <a:t>en</a:t>
            </a:r>
            <a:r>
              <a:rPr lang="pt-BR" dirty="0" smtClean="0"/>
              <a:t>() – Retorna o tamanho da lista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45227"/>
            <a:ext cx="5484529" cy="19961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71" y="5098449"/>
            <a:ext cx="507723" cy="9429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74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– Métodos </a:t>
            </a:r>
            <a:r>
              <a:rPr lang="pt-BR" dirty="0" err="1" smtClean="0"/>
              <a:t>list</a:t>
            </a:r>
            <a:r>
              <a:rPr lang="pt-BR" dirty="0" smtClean="0"/>
              <a:t>(), range(), reverse() e </a:t>
            </a:r>
            <a:r>
              <a:rPr lang="pt-BR" dirty="0" err="1" smtClean="0"/>
              <a:t>sort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</a:t>
            </a:r>
            <a:r>
              <a:rPr lang="pt-BR" dirty="0" err="1" smtClean="0"/>
              <a:t>ist</a:t>
            </a:r>
            <a:r>
              <a:rPr lang="pt-BR" dirty="0" smtClean="0"/>
              <a:t>() - Converte uma Lista em uma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/>
              <a:t>r</a:t>
            </a:r>
            <a:r>
              <a:rPr lang="pt-BR" dirty="0" smtClean="0"/>
              <a:t>ange() – Gera uma lista com as posições dentro do range informado</a:t>
            </a:r>
          </a:p>
          <a:p>
            <a:r>
              <a:rPr lang="pt-BR" dirty="0"/>
              <a:t>r</a:t>
            </a:r>
            <a:r>
              <a:rPr lang="pt-BR" dirty="0" smtClean="0"/>
              <a:t>everse() – Inverte a posição do conteúdo da lista</a:t>
            </a:r>
          </a:p>
          <a:p>
            <a:r>
              <a:rPr lang="pt-BR" dirty="0" err="1"/>
              <a:t>s</a:t>
            </a:r>
            <a:r>
              <a:rPr lang="pt-BR" dirty="0" err="1" smtClean="0"/>
              <a:t>ort</a:t>
            </a:r>
            <a:r>
              <a:rPr lang="pt-BR" dirty="0" smtClean="0"/>
              <a:t>() – Ordena do menor para o maior uma lista numérica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05472"/>
            <a:ext cx="5420101" cy="22957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42" y="4442791"/>
            <a:ext cx="4635592" cy="18584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082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– Métodos </a:t>
            </a:r>
            <a:r>
              <a:rPr lang="pt-BR" dirty="0" err="1" smtClean="0"/>
              <a:t>extend</a:t>
            </a:r>
            <a:r>
              <a:rPr lang="pt-BR" dirty="0" smtClean="0"/>
              <a:t>(), </a:t>
            </a:r>
            <a:r>
              <a:rPr lang="pt-BR" dirty="0" err="1" smtClean="0"/>
              <a:t>count</a:t>
            </a:r>
            <a:r>
              <a:rPr lang="pt-BR" dirty="0" smtClean="0"/>
              <a:t>() e index()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</a:t>
            </a:r>
            <a:r>
              <a:rPr lang="pt-BR" dirty="0" err="1" smtClean="0"/>
              <a:t>xtend</a:t>
            </a:r>
            <a:r>
              <a:rPr lang="pt-BR" dirty="0" smtClean="0"/>
              <a:t>() – Adiciona uma lista dentro de outra lista</a:t>
            </a:r>
          </a:p>
          <a:p>
            <a:r>
              <a:rPr lang="pt-BR" dirty="0" err="1"/>
              <a:t>c</a:t>
            </a:r>
            <a:r>
              <a:rPr lang="pt-BR" dirty="0" err="1" smtClean="0"/>
              <a:t>ount</a:t>
            </a:r>
            <a:r>
              <a:rPr lang="pt-BR" dirty="0" smtClean="0"/>
              <a:t>() – Retorna quantas vezes o elemento passado repetiu na lista</a:t>
            </a:r>
          </a:p>
          <a:p>
            <a:r>
              <a:rPr lang="pt-BR" dirty="0"/>
              <a:t>i</a:t>
            </a:r>
            <a:r>
              <a:rPr lang="pt-BR" dirty="0" smtClean="0"/>
              <a:t>ndex() – Retorna o índice do primeiro item localizado que satisfaz o elemento informado no método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94313"/>
            <a:ext cx="7040920" cy="23127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491" y="5357191"/>
            <a:ext cx="4348405" cy="11498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256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– Métodos </a:t>
            </a:r>
            <a:r>
              <a:rPr lang="pt-BR" dirty="0" err="1" smtClean="0"/>
              <a:t>append</a:t>
            </a:r>
            <a:r>
              <a:rPr lang="pt-BR" dirty="0" smtClean="0"/>
              <a:t>(), </a:t>
            </a:r>
            <a:r>
              <a:rPr lang="pt-BR" dirty="0" err="1" smtClean="0"/>
              <a:t>insert</a:t>
            </a:r>
            <a:r>
              <a:rPr lang="pt-BR" dirty="0" smtClean="0"/>
              <a:t>(), pop() e remove()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</a:t>
            </a:r>
            <a:r>
              <a:rPr lang="pt-BR" dirty="0" err="1" smtClean="0"/>
              <a:t>ppend</a:t>
            </a:r>
            <a:r>
              <a:rPr lang="pt-BR" dirty="0" smtClean="0"/>
              <a:t>() – Adiciona um elemento na lista</a:t>
            </a:r>
          </a:p>
          <a:p>
            <a:r>
              <a:rPr lang="pt-BR" dirty="0" err="1"/>
              <a:t>i</a:t>
            </a:r>
            <a:r>
              <a:rPr lang="pt-BR" dirty="0" err="1" smtClean="0"/>
              <a:t>nsert</a:t>
            </a:r>
            <a:r>
              <a:rPr lang="pt-BR" dirty="0" smtClean="0"/>
              <a:t>() – Adiciona um elemento na lista definindo em qual índice ele deve entrar</a:t>
            </a:r>
          </a:p>
          <a:p>
            <a:r>
              <a:rPr lang="pt-BR" dirty="0"/>
              <a:t>p</a:t>
            </a:r>
            <a:r>
              <a:rPr lang="pt-BR" dirty="0" smtClean="0"/>
              <a:t>op() – remove o elemento presente no índice informado no comando e retorna o elemento retirado, caso seja usado em branco ele remove e informa o último item.</a:t>
            </a:r>
          </a:p>
          <a:p>
            <a:r>
              <a:rPr lang="pt-BR" dirty="0"/>
              <a:t>r</a:t>
            </a:r>
            <a:r>
              <a:rPr lang="pt-BR" dirty="0" smtClean="0"/>
              <a:t>emove() – remove o primeiro elemento que for igual ao elemento informado no comando.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949688"/>
            <a:ext cx="6066418" cy="17693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5744817"/>
            <a:ext cx="5084866" cy="87915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12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- Método </a:t>
            </a:r>
            <a:r>
              <a:rPr lang="pt-BR" dirty="0" err="1" smtClean="0"/>
              <a:t>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del</a:t>
            </a:r>
            <a:r>
              <a:rPr lang="pt-BR" dirty="0" smtClean="0"/>
              <a:t> pode remove da lista recebendo seu índice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22304"/>
            <a:ext cx="5837523" cy="15190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52" y="5536095"/>
            <a:ext cx="4294770" cy="50526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145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– Nome da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nome de uma variável deve começar ou com letras ou “_”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3200400"/>
            <a:ext cx="4672325" cy="28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4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r>
              <a:rPr lang="pt-BR" dirty="0" smtClean="0"/>
              <a:t> - Concatenação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Operações de soma e multiplicação concatenam </a:t>
            </a:r>
            <a:r>
              <a:rPr lang="pt-BR" dirty="0" err="1" smtClean="0"/>
              <a:t>strings</a:t>
            </a:r>
            <a:r>
              <a:rPr lang="pt-BR" dirty="0" smtClean="0"/>
              <a:t> quando uma das variáveis é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54557"/>
            <a:ext cx="4726353" cy="18868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08" y="5516217"/>
            <a:ext cx="2339282" cy="52514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35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/>
              <a:t> </a:t>
            </a:r>
            <a:r>
              <a:rPr lang="pt-BR" dirty="0" smtClean="0"/>
              <a:t>- 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adicionar uma variável inteira ou </a:t>
            </a:r>
            <a:r>
              <a:rPr lang="pt-BR" dirty="0" err="1" smtClean="0"/>
              <a:t>float</a:t>
            </a:r>
            <a:r>
              <a:rPr lang="pt-BR" dirty="0" smtClean="0"/>
              <a:t> em uma </a:t>
            </a:r>
            <a:r>
              <a:rPr lang="pt-BR" dirty="0" err="1" smtClean="0"/>
              <a:t>string</a:t>
            </a:r>
            <a:r>
              <a:rPr lang="pt-BR" dirty="0" smtClean="0"/>
              <a:t>, utilize %i para inteiro e %f para </a:t>
            </a:r>
            <a:r>
              <a:rPr lang="pt-BR" dirty="0" err="1" smtClean="0"/>
              <a:t>float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021497"/>
            <a:ext cx="9163489" cy="12208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881495"/>
            <a:ext cx="6327762" cy="45198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565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 - Fatiamento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retornar somente alguns elementos de uma </a:t>
            </a:r>
            <a:r>
              <a:rPr lang="pt-BR" dirty="0" err="1" smtClean="0"/>
              <a:t>string</a:t>
            </a:r>
            <a:r>
              <a:rPr lang="pt-BR" dirty="0" smtClean="0"/>
              <a:t> use a seguinte regra: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76261"/>
            <a:ext cx="4391994" cy="25249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515" y="5675243"/>
            <a:ext cx="885946" cy="59630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56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 – Métodos </a:t>
            </a:r>
            <a:r>
              <a:rPr lang="pt-BR" dirty="0" err="1" smtClean="0"/>
              <a:t>join</a:t>
            </a:r>
            <a:r>
              <a:rPr lang="pt-BR" dirty="0" smtClean="0"/>
              <a:t>() e </a:t>
            </a:r>
            <a:r>
              <a:rPr lang="pt-BR" dirty="0" err="1" smtClean="0"/>
              <a:t>split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</a:t>
            </a:r>
            <a:r>
              <a:rPr lang="pt-BR" dirty="0" err="1" smtClean="0"/>
              <a:t>oin</a:t>
            </a:r>
            <a:r>
              <a:rPr lang="pt-BR" dirty="0" smtClean="0"/>
              <a:t>() – Converte uma lista em uma </a:t>
            </a:r>
            <a:r>
              <a:rPr lang="pt-BR" dirty="0" err="1" smtClean="0"/>
              <a:t>string</a:t>
            </a:r>
            <a:r>
              <a:rPr lang="pt-BR" dirty="0" smtClean="0"/>
              <a:t> colocando um conteúdo personalizado entre os elementos da lista.</a:t>
            </a:r>
          </a:p>
          <a:p>
            <a:r>
              <a:rPr lang="pt-BR" dirty="0" err="1"/>
              <a:t>s</a:t>
            </a:r>
            <a:r>
              <a:rPr lang="pt-BR" dirty="0" err="1" smtClean="0"/>
              <a:t>plit</a:t>
            </a:r>
            <a:r>
              <a:rPr lang="pt-BR" dirty="0" smtClean="0"/>
              <a:t>() – Converte uma </a:t>
            </a:r>
            <a:r>
              <a:rPr lang="pt-BR" dirty="0" err="1" smtClean="0"/>
              <a:t>string</a:t>
            </a:r>
            <a:r>
              <a:rPr lang="pt-BR" dirty="0" smtClean="0"/>
              <a:t> em uma lista utilizando o argumento informado como parâmetro para a separação.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28390"/>
            <a:ext cx="8127415" cy="20706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754757"/>
            <a:ext cx="2505962" cy="9533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493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 – Métodos </a:t>
            </a:r>
            <a:r>
              <a:rPr lang="pt-BR" dirty="0" err="1" smtClean="0"/>
              <a:t>lower</a:t>
            </a:r>
            <a:r>
              <a:rPr lang="pt-BR" dirty="0" smtClean="0"/>
              <a:t>() e </a:t>
            </a:r>
            <a:r>
              <a:rPr lang="pt-BR" dirty="0" err="1" smtClean="0"/>
              <a:t>upper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lower</a:t>
            </a:r>
            <a:r>
              <a:rPr lang="pt-BR" dirty="0" smtClean="0"/>
              <a:t>() – Converte as letras da palavra para minúsculas.</a:t>
            </a:r>
          </a:p>
          <a:p>
            <a:r>
              <a:rPr lang="pt-BR" dirty="0" err="1"/>
              <a:t>u</a:t>
            </a:r>
            <a:r>
              <a:rPr lang="pt-BR" dirty="0" err="1" smtClean="0"/>
              <a:t>pper</a:t>
            </a:r>
            <a:r>
              <a:rPr lang="pt-BR" dirty="0" smtClean="0"/>
              <a:t>() - </a:t>
            </a:r>
            <a:r>
              <a:rPr lang="pt-BR" dirty="0"/>
              <a:t>Converte as letras da palavra para </a:t>
            </a:r>
            <a:r>
              <a:rPr lang="pt-BR" dirty="0" err="1" smtClean="0"/>
              <a:t>maicúsculas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939748"/>
            <a:ext cx="5470347" cy="15016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59" y="5873004"/>
            <a:ext cx="929723" cy="55094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000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 – Métodos </a:t>
            </a:r>
            <a:r>
              <a:rPr lang="pt-BR" dirty="0" err="1" smtClean="0"/>
              <a:t>find</a:t>
            </a:r>
            <a:r>
              <a:rPr lang="pt-BR" dirty="0" smtClean="0"/>
              <a:t>() e </a:t>
            </a:r>
            <a:r>
              <a:rPr lang="pt-BR" dirty="0" err="1" smtClean="0"/>
              <a:t>replace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</a:t>
            </a:r>
            <a:r>
              <a:rPr lang="pt-BR" dirty="0" err="1" smtClean="0"/>
              <a:t>ind</a:t>
            </a:r>
            <a:r>
              <a:rPr lang="pt-BR" dirty="0" smtClean="0"/>
              <a:t>() – informa a letra da </a:t>
            </a:r>
            <a:r>
              <a:rPr lang="pt-BR" dirty="0" err="1" smtClean="0"/>
              <a:t>string</a:t>
            </a:r>
            <a:r>
              <a:rPr lang="pt-BR" dirty="0" smtClean="0"/>
              <a:t> e recebe o índice que ele se encontra.</a:t>
            </a:r>
          </a:p>
          <a:p>
            <a:r>
              <a:rPr lang="pt-BR" dirty="0" err="1"/>
              <a:t>r</a:t>
            </a:r>
            <a:r>
              <a:rPr lang="pt-BR" dirty="0" err="1" smtClean="0"/>
              <a:t>eplace</a:t>
            </a:r>
            <a:r>
              <a:rPr lang="pt-BR" dirty="0" smtClean="0"/>
              <a:t>() – informa a letra que deseja localizar e substitui pelo segundo valor informado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104861"/>
            <a:ext cx="6664473" cy="22868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446643"/>
            <a:ext cx="1728086" cy="94504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046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 – Métodos </a:t>
            </a:r>
            <a:r>
              <a:rPr lang="pt-BR" dirty="0" err="1" smtClean="0"/>
              <a:t>startswith</a:t>
            </a:r>
            <a:r>
              <a:rPr lang="pt-BR" dirty="0" smtClean="0"/>
              <a:t>() e </a:t>
            </a:r>
            <a:r>
              <a:rPr lang="pt-BR" dirty="0" err="1" smtClean="0"/>
              <a:t>endswith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</a:t>
            </a:r>
            <a:r>
              <a:rPr lang="pt-BR" dirty="0" err="1" smtClean="0"/>
              <a:t>tartswith</a:t>
            </a:r>
            <a:r>
              <a:rPr lang="pt-BR" dirty="0" smtClean="0"/>
              <a:t>() – Retorna </a:t>
            </a:r>
            <a:r>
              <a:rPr lang="pt-BR" dirty="0" err="1" smtClean="0"/>
              <a:t>true</a:t>
            </a:r>
            <a:r>
              <a:rPr lang="pt-BR" dirty="0" smtClean="0"/>
              <a:t> caso a palavra de fato </a:t>
            </a:r>
            <a:r>
              <a:rPr lang="pt-BR" dirty="0" err="1" smtClean="0"/>
              <a:t>começe</a:t>
            </a:r>
            <a:r>
              <a:rPr lang="pt-BR" dirty="0" smtClean="0"/>
              <a:t> com o atributo do método.</a:t>
            </a:r>
          </a:p>
          <a:p>
            <a:r>
              <a:rPr lang="pt-BR" dirty="0" err="1"/>
              <a:t>e</a:t>
            </a:r>
            <a:r>
              <a:rPr lang="pt-BR" dirty="0" err="1" smtClean="0"/>
              <a:t>ndswith</a:t>
            </a:r>
            <a:r>
              <a:rPr lang="pt-BR" dirty="0" smtClean="0"/>
              <a:t>() - </a:t>
            </a: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 caso a palavra de fato </a:t>
            </a:r>
            <a:r>
              <a:rPr lang="pt-BR" dirty="0" smtClean="0"/>
              <a:t>termine </a:t>
            </a:r>
            <a:r>
              <a:rPr lang="pt-BR" dirty="0"/>
              <a:t>com o atributo do </a:t>
            </a:r>
            <a:r>
              <a:rPr lang="pt-BR" dirty="0" smtClean="0"/>
              <a:t>método.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815950"/>
            <a:ext cx="4767152" cy="12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 – Método </a:t>
            </a:r>
            <a:r>
              <a:rPr lang="pt-BR" dirty="0" err="1" smtClean="0"/>
              <a:t>isalnum</a:t>
            </a:r>
            <a:r>
              <a:rPr lang="pt-BR" dirty="0" smtClean="0"/>
              <a:t>(), </a:t>
            </a:r>
            <a:r>
              <a:rPr lang="pt-BR" dirty="0" err="1" smtClean="0"/>
              <a:t>isdigit</a:t>
            </a:r>
            <a:r>
              <a:rPr lang="pt-BR" dirty="0" smtClean="0"/>
              <a:t>(), </a:t>
            </a:r>
            <a:r>
              <a:rPr lang="pt-BR" dirty="0" err="1" smtClean="0"/>
              <a:t>isalpha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</a:t>
            </a:r>
            <a:r>
              <a:rPr lang="pt-BR" dirty="0" err="1" smtClean="0"/>
              <a:t>salnum</a:t>
            </a:r>
            <a:r>
              <a:rPr lang="pt-BR" dirty="0" smtClean="0"/>
              <a:t>() – Retorna </a:t>
            </a:r>
            <a:r>
              <a:rPr lang="pt-BR" dirty="0" err="1" smtClean="0"/>
              <a:t>true</a:t>
            </a:r>
            <a:r>
              <a:rPr lang="pt-BR" dirty="0" smtClean="0"/>
              <a:t> caso a </a:t>
            </a:r>
            <a:r>
              <a:rPr lang="pt-BR" dirty="0" err="1" smtClean="0"/>
              <a:t>string</a:t>
            </a:r>
            <a:r>
              <a:rPr lang="pt-BR" dirty="0" smtClean="0"/>
              <a:t> tenha letras e números.</a:t>
            </a:r>
          </a:p>
          <a:p>
            <a:r>
              <a:rPr lang="pt-BR" dirty="0" err="1"/>
              <a:t>i</a:t>
            </a:r>
            <a:r>
              <a:rPr lang="pt-BR" dirty="0" err="1" smtClean="0"/>
              <a:t>sdigit</a:t>
            </a:r>
            <a:r>
              <a:rPr lang="pt-BR" dirty="0" smtClean="0"/>
              <a:t>() - </a:t>
            </a: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 caso a </a:t>
            </a:r>
            <a:r>
              <a:rPr lang="pt-BR" dirty="0" err="1"/>
              <a:t>string</a:t>
            </a:r>
            <a:r>
              <a:rPr lang="pt-BR" dirty="0"/>
              <a:t> tenha </a:t>
            </a:r>
            <a:r>
              <a:rPr lang="pt-BR" dirty="0" smtClean="0"/>
              <a:t>somente </a:t>
            </a:r>
            <a:r>
              <a:rPr lang="pt-BR" dirty="0"/>
              <a:t>números</a:t>
            </a:r>
            <a:r>
              <a:rPr lang="pt-BR" dirty="0" smtClean="0"/>
              <a:t>.</a:t>
            </a:r>
          </a:p>
          <a:p>
            <a:r>
              <a:rPr lang="pt-BR" dirty="0" err="1"/>
              <a:t>i</a:t>
            </a:r>
            <a:r>
              <a:rPr lang="pt-BR" dirty="0" err="1" smtClean="0"/>
              <a:t>salpha</a:t>
            </a:r>
            <a:r>
              <a:rPr lang="pt-BR" dirty="0" smtClean="0"/>
              <a:t>() - </a:t>
            </a: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 caso a </a:t>
            </a:r>
            <a:r>
              <a:rPr lang="pt-BR" dirty="0" err="1"/>
              <a:t>string</a:t>
            </a:r>
            <a:r>
              <a:rPr lang="pt-BR" dirty="0"/>
              <a:t> tenha </a:t>
            </a:r>
            <a:r>
              <a:rPr lang="pt-BR" dirty="0" smtClean="0"/>
              <a:t>somente letras.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00" y="4124739"/>
            <a:ext cx="5361541" cy="23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– Tipo </a:t>
            </a:r>
            <a:r>
              <a:rPr lang="pt-BR" dirty="0" err="1" smtClean="0"/>
              <a:t>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Variável com conteúdo numérico Inteiro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49" y="3098801"/>
            <a:ext cx="5951249" cy="29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– Tipo </a:t>
            </a:r>
            <a:r>
              <a:rPr lang="pt-BR" dirty="0" err="1" smtClean="0"/>
              <a:t>Float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 de variável com números racionais (decimais)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7" y="3467101"/>
            <a:ext cx="5341758" cy="21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-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do tipo Texto</a:t>
            </a:r>
          </a:p>
          <a:p>
            <a:r>
              <a:rPr lang="pt-BR" dirty="0" smtClean="0"/>
              <a:t>Devem sempre ser iniciadas em aspas simples ou duplas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7837086" cy="2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- </a:t>
            </a:r>
            <a:r>
              <a:rPr lang="pt-BR" dirty="0" err="1" smtClean="0"/>
              <a:t>Boolean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Variável do tipo binário, verdadeiro ou falso.</a:t>
            </a:r>
          </a:p>
          <a:p>
            <a:r>
              <a:rPr lang="pt-BR" dirty="0" smtClean="0"/>
              <a:t>Únicas atribuições permitidas são </a:t>
            </a:r>
            <a:r>
              <a:rPr lang="pt-BR" b="1" dirty="0" err="1" smtClean="0"/>
              <a:t>True</a:t>
            </a:r>
            <a:r>
              <a:rPr lang="pt-BR" b="1" dirty="0" smtClean="0"/>
              <a:t> (verdadeiro)</a:t>
            </a:r>
            <a:r>
              <a:rPr lang="pt-BR" dirty="0" smtClean="0"/>
              <a:t> e </a:t>
            </a:r>
            <a:r>
              <a:rPr lang="pt-BR" b="1" dirty="0" smtClean="0"/>
              <a:t>False(Falso) </a:t>
            </a:r>
            <a:r>
              <a:rPr lang="pt-BR" dirty="0" smtClean="0"/>
              <a:t>sem aspas.</a:t>
            </a:r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59300"/>
            <a:ext cx="4742598" cy="14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- Conversão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Convertendo qualquer coisa para </a:t>
            </a:r>
            <a:r>
              <a:rPr lang="pt-BR" dirty="0" err="1" smtClean="0"/>
              <a:t>int</a:t>
            </a:r>
            <a:r>
              <a:rPr lang="pt-BR" dirty="0" smtClean="0"/>
              <a:t> (linha 34), para </a:t>
            </a:r>
            <a:r>
              <a:rPr lang="pt-BR" dirty="0" err="1" smtClean="0"/>
              <a:t>float</a:t>
            </a:r>
            <a:r>
              <a:rPr lang="pt-BR" dirty="0" smtClean="0"/>
              <a:t> (linha 35) e para </a:t>
            </a:r>
            <a:r>
              <a:rPr lang="pt-BR" dirty="0" err="1" smtClean="0"/>
              <a:t>String</a:t>
            </a:r>
            <a:r>
              <a:rPr lang="pt-BR" dirty="0" smtClean="0"/>
              <a:t> (linha 36)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75100"/>
            <a:ext cx="8081380" cy="206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-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Soma (linha 42), Subtração (linha 43), Multiplicação (linha 44), Divisão (linha 45), </a:t>
            </a:r>
            <a:r>
              <a:rPr lang="pt-BR" dirty="0" err="1" smtClean="0"/>
              <a:t>Exponenciação</a:t>
            </a:r>
            <a:r>
              <a:rPr lang="pt-BR" dirty="0" smtClean="0"/>
              <a:t>(linha 46), Resto da Divisão (linha 47) e divisão somente com parte inteira (linha 48)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47937"/>
            <a:ext cx="4047066" cy="25934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37" y="4064000"/>
            <a:ext cx="3488518" cy="19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- 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Utilizado para atribuir um valor a uma variável, utilizando o =</a:t>
            </a:r>
          </a:p>
          <a:p>
            <a:pPr marL="0" indent="0">
              <a:buNone/>
            </a:pPr>
            <a:r>
              <a:rPr lang="pt-BR" dirty="0" err="1" smtClean="0"/>
              <a:t>Obs</a:t>
            </a:r>
            <a:r>
              <a:rPr lang="pt-BR" dirty="0" smtClean="0"/>
              <a:t>: Toda variável deve ser iniciada com alguma atribuição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74307"/>
            <a:ext cx="3475566" cy="13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19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945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Facetado</vt:lpstr>
      <vt:lpstr>Revisão de Algoritmos </vt:lpstr>
      <vt:lpstr>Variáveis – Nome da Variável</vt:lpstr>
      <vt:lpstr>Variáveis – Tipo Int</vt:lpstr>
      <vt:lpstr>Variáveis – Tipo Float</vt:lpstr>
      <vt:lpstr>Variáveis - String</vt:lpstr>
      <vt:lpstr>Variáveis - Boolean</vt:lpstr>
      <vt:lpstr>Variáveis - Conversão</vt:lpstr>
      <vt:lpstr>Operadores - Aritméticos</vt:lpstr>
      <vt:lpstr>Operadores - Atribuição</vt:lpstr>
      <vt:lpstr>Operadores – Relacionais ou lógicos</vt:lpstr>
      <vt:lpstr>Decisão</vt:lpstr>
      <vt:lpstr>Repetição</vt:lpstr>
      <vt:lpstr>Listas – Iniciando Variável </vt:lpstr>
      <vt:lpstr>Listas – Manipulando seus valores </vt:lpstr>
      <vt:lpstr>Listas – Métodos min(), max(), len()</vt:lpstr>
      <vt:lpstr>Listas – Métodos list(), range(), reverse() e sort()</vt:lpstr>
      <vt:lpstr>Listas – Métodos extend(), count() e index()</vt:lpstr>
      <vt:lpstr>Listas – Métodos append(), insert(), pop() e remove()</vt:lpstr>
      <vt:lpstr>Listas - Método del</vt:lpstr>
      <vt:lpstr>Strings - Concatenação</vt:lpstr>
      <vt:lpstr>String - Composição</vt:lpstr>
      <vt:lpstr>String - Fatiamento</vt:lpstr>
      <vt:lpstr>String – Métodos join() e split()</vt:lpstr>
      <vt:lpstr>String – Métodos lower() e upper()</vt:lpstr>
      <vt:lpstr>String – Métodos find() e replace()</vt:lpstr>
      <vt:lpstr>String – Métodos startswith() e endswith()</vt:lpstr>
      <vt:lpstr>String – Método isalnum(), isdigit(), isalpha()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Algoritmos</dc:title>
  <dc:creator>FELIPE SOARES CASSEB DOS SANTOS</dc:creator>
  <cp:lastModifiedBy>FELIPE SOARES CASSEB DOS SANTOS</cp:lastModifiedBy>
  <cp:revision>38</cp:revision>
  <dcterms:created xsi:type="dcterms:W3CDTF">2015-10-07T07:24:53Z</dcterms:created>
  <dcterms:modified xsi:type="dcterms:W3CDTF">2015-10-07T16:59:19Z</dcterms:modified>
</cp:coreProperties>
</file>