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54DF3-55DA-441B-8EED-1776CA1BECD9}" type="datetimeFigureOut">
              <a:rPr lang="en-US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57A00-88F6-4636-B94C-A53C9EE1C276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57A00-88F6-4636-B94C-A53C9EE1C27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0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October 06,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October 06,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Revisão de comunicação e Expressão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casseb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99" y="0"/>
            <a:ext cx="914801" cy="9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Leitura Sensorial – Usado os sentidos, desde sentir o cheiro do livro até apreciar as cores da capa.</a:t>
            </a:r>
          </a:p>
          <a:p>
            <a:endParaRPr lang="pt-BR" dirty="0" smtClean="0"/>
          </a:p>
          <a:p>
            <a:r>
              <a:rPr lang="pt-BR" dirty="0" smtClean="0"/>
              <a:t>Leitura Emocional – Lembranças e emoções, agradáveis ou não, que são despertadas no ato da leitura.</a:t>
            </a:r>
          </a:p>
          <a:p>
            <a:endParaRPr lang="pt-BR" dirty="0" smtClean="0"/>
          </a:p>
          <a:p>
            <a:r>
              <a:rPr lang="pt-BR" dirty="0" smtClean="0"/>
              <a:t>Leitura Racional – Conclusões lógicas da leitura, aprendizado intelectual.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99" y="0"/>
            <a:ext cx="914801" cy="9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Comunicação: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Linear: Mensagem unidirecional – Somente o emitente transmite a mensagem sem retorno do receptor.</a:t>
            </a:r>
          </a:p>
          <a:p>
            <a:endParaRPr lang="pt-BR" dirty="0"/>
          </a:p>
          <a:p>
            <a:r>
              <a:rPr lang="pt-BR" dirty="0" smtClean="0"/>
              <a:t>Circular: Mensagem interativa – Emitente e receptor trocam informações variando entre si seus postos.</a:t>
            </a:r>
          </a:p>
          <a:p>
            <a:endParaRPr lang="pt-BR" dirty="0"/>
          </a:p>
          <a:p>
            <a:r>
              <a:rPr lang="pt-BR" dirty="0" smtClean="0"/>
              <a:t>Contextual: Emitente se esforça em transmitir a mensagem dentro do contexto do receptor.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99" y="0"/>
            <a:ext cx="914801" cy="9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 – Expressão do texto baseado em descrever algo, informando detalhes e impressões deste algo.</a:t>
            </a:r>
          </a:p>
          <a:p>
            <a:endParaRPr lang="pt-BR" dirty="0" smtClean="0"/>
          </a:p>
          <a:p>
            <a:r>
              <a:rPr lang="pt-BR" dirty="0"/>
              <a:t>Estrutura - Introdução, Desenvolvimento e </a:t>
            </a:r>
            <a:r>
              <a:rPr lang="pt-BR" dirty="0" smtClean="0"/>
              <a:t>Conclusão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Descrição Subjetiva – Com impressão do autor, uso de adjetivos como bonito, feio, etc...</a:t>
            </a:r>
          </a:p>
          <a:p>
            <a:r>
              <a:rPr lang="pt-BR" dirty="0" smtClean="0"/>
              <a:t>Descrição Objetiva – Texto imparcial, levando em conta somente fatos sem levar em conta a opinião do autor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99" y="0"/>
            <a:ext cx="914801" cy="9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Narração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Narração é um texto com personagens, enredo, narrador num determinado tempo e espaço</a:t>
            </a:r>
          </a:p>
          <a:p>
            <a:endParaRPr lang="pt-BR" dirty="0"/>
          </a:p>
          <a:p>
            <a:r>
              <a:rPr lang="pt-BR" dirty="0" smtClean="0"/>
              <a:t>Narrador: Narrador-Personagem, Narrador Observador, Narrador Onisciente</a:t>
            </a:r>
          </a:p>
          <a:p>
            <a:r>
              <a:rPr lang="pt-BR" dirty="0" smtClean="0"/>
              <a:t>Discurso: Direto(personagem fala), Indireto(3º pessoa) e Direto Livre(ambos)</a:t>
            </a:r>
          </a:p>
          <a:p>
            <a:r>
              <a:rPr lang="pt-BR" dirty="0" smtClean="0"/>
              <a:t>Enredo: Linear, Não Linear, Psicológico e Cronológico</a:t>
            </a:r>
          </a:p>
          <a:p>
            <a:r>
              <a:rPr lang="pt-BR" dirty="0" smtClean="0"/>
              <a:t>Personagens: Principais e Secundários</a:t>
            </a:r>
          </a:p>
          <a:p>
            <a:r>
              <a:rPr lang="pt-BR" dirty="0" smtClean="0"/>
              <a:t>Espaço: Ambiente físico, Psicológico ou Social.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99" y="0"/>
            <a:ext cx="914801" cy="9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</TotalTime>
  <Words>235</Words>
  <Application>Microsoft Office PowerPoint</Application>
  <PresentationFormat>Apresentação na tela (4:3)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Clarity</vt:lpstr>
      <vt:lpstr>Revisão de comunicação e Expressão</vt:lpstr>
      <vt:lpstr>Tipos de Leitura</vt:lpstr>
      <vt:lpstr>Modelos de Comunicação:</vt:lpstr>
      <vt:lpstr>Descrição</vt:lpstr>
      <vt:lpstr>Narração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Casseb</dc:creator>
  <cp:lastModifiedBy>FELIPE SOARES CASSEB DOS SANTOS</cp:lastModifiedBy>
  <cp:revision>10</cp:revision>
  <dcterms:created xsi:type="dcterms:W3CDTF">2014-09-16T21:32:26Z</dcterms:created>
  <dcterms:modified xsi:type="dcterms:W3CDTF">2015-10-06T18:54:36Z</dcterms:modified>
</cp:coreProperties>
</file>