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3BEC6-0FD2-4181-AF01-B68E48CC547B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908AA-57EC-4FC5-8675-DD87C1C26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95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08AA-57EC-4FC5-8675-DD87C1C262D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0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8618"/>
            <a:ext cx="4355899" cy="4341663"/>
          </a:xfrm>
          <a:prstGeom prst="rect">
            <a:avLst/>
          </a:prstGeom>
          <a:noFill/>
          <a:effectLst>
            <a:glow rad="749300">
              <a:schemeClr val="bg1">
                <a:alpha val="0"/>
              </a:schemeClr>
            </a:glow>
          </a:effec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7" y="111643"/>
            <a:ext cx="1885071" cy="18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Revisão de Otimização de 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by Casseb</a:t>
            </a:r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7B353-C59C-4C4A-A6D8-EFDC7E3E2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80443" cy="1325563"/>
          </a:xfrm>
        </p:spPr>
        <p:txBody>
          <a:bodyPr/>
          <a:lstStyle/>
          <a:p>
            <a:r>
              <a:rPr lang="pt-BR" dirty="0"/>
              <a:t>Princípios básicos da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4B52EC-6C58-45D1-86D3-CC388BA3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758"/>
            <a:ext cx="10515600" cy="4486275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Pense globalmente, corrija localmente </a:t>
            </a:r>
            <a:r>
              <a:rPr lang="pt-BR" dirty="0"/>
              <a:t>- Conhecendo a aplicação, pequenos ajustes se tornam efetivos</a:t>
            </a:r>
          </a:p>
          <a:p>
            <a:endParaRPr lang="pt-BR" dirty="0"/>
          </a:p>
          <a:p>
            <a:r>
              <a:rPr lang="pt-BR" b="1" dirty="0"/>
              <a:t>Particionamento elimina gargalos </a:t>
            </a:r>
            <a:r>
              <a:rPr lang="pt-BR" dirty="0"/>
              <a:t>- O sistema não é todo lento, se o gargalo for particionado tudo fica rápido</a:t>
            </a:r>
          </a:p>
          <a:p>
            <a:endParaRPr lang="pt-BR" dirty="0"/>
          </a:p>
          <a:p>
            <a:r>
              <a:rPr lang="pt-BR" b="1" dirty="0"/>
              <a:t>Custos iniciais são altos </a:t>
            </a:r>
            <a:r>
              <a:rPr lang="pt-BR" dirty="0"/>
              <a:t>- O inicio do uso do banco é custoso, após iniciado tudo fica </a:t>
            </a:r>
            <a:r>
              <a:rPr lang="pt-BR" dirty="0" err="1"/>
              <a:t>sussa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b="1" dirty="0"/>
              <a:t>Alocação adequada dos recursos do servidor</a:t>
            </a:r>
            <a:r>
              <a:rPr lang="pt-BR" dirty="0"/>
              <a:t> - Levar em conta recursos do cliente, local da informação e uso excessivo nas telas.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Gerais</a:t>
            </a:r>
            <a:r>
              <a:rPr lang="pt-BR" dirty="0"/>
              <a:t> - Servidor sobrecarregado = banco sobrecarregado</a:t>
            </a:r>
          </a:p>
        </p:txBody>
      </p:sp>
    </p:spTree>
    <p:extLst>
      <p:ext uri="{BB962C8B-B14F-4D97-AF65-F5344CB8AC3E}">
        <p14:creationId xmlns:p14="http://schemas.microsoft.com/office/powerpoint/2010/main" val="310439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26CA7-2D35-492B-881F-62A32793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de 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19592-71FD-4470-9ECF-7DC810DEC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103"/>
            <a:ext cx="10515600" cy="4016859"/>
          </a:xfrm>
        </p:spPr>
        <p:txBody>
          <a:bodyPr/>
          <a:lstStyle/>
          <a:p>
            <a:r>
              <a:rPr lang="pt-BR" dirty="0"/>
              <a:t>Levar em conta sistema operacional, hardware e logs para manter performance</a:t>
            </a:r>
          </a:p>
          <a:p>
            <a:endParaRPr lang="pt-BR" dirty="0"/>
          </a:p>
          <a:p>
            <a:r>
              <a:rPr lang="pt-BR" dirty="0"/>
              <a:t>Controle de </a:t>
            </a:r>
            <a:r>
              <a:rPr lang="pt-BR" dirty="0" err="1"/>
              <a:t>lock</a:t>
            </a:r>
            <a:r>
              <a:rPr lang="pt-BR" dirty="0"/>
              <a:t> e concorrência</a:t>
            </a:r>
          </a:p>
          <a:p>
            <a:endParaRPr lang="pt-BR" dirty="0"/>
          </a:p>
          <a:p>
            <a:r>
              <a:rPr lang="pt-BR" dirty="0"/>
              <a:t>Um trabalho possui n transações, gerenciadas pelo SGBD de forma concorrente</a:t>
            </a:r>
          </a:p>
        </p:txBody>
      </p:sp>
    </p:spTree>
    <p:extLst>
      <p:ext uri="{BB962C8B-B14F-4D97-AF65-F5344CB8AC3E}">
        <p14:creationId xmlns:p14="http://schemas.microsoft.com/office/powerpoint/2010/main" val="203175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CF0340-1AA3-4413-A4DD-179A45B74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322"/>
            <a:ext cx="8809383" cy="5739641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Tratamento das leituras longas </a:t>
            </a:r>
            <a:r>
              <a:rPr lang="pt-BR" dirty="0"/>
              <a:t>- Configurado a liberação do dado durante a escrita</a:t>
            </a:r>
          </a:p>
          <a:p>
            <a:endParaRPr lang="pt-BR" dirty="0"/>
          </a:p>
          <a:p>
            <a:r>
              <a:rPr lang="pt-BR" b="1" dirty="0"/>
              <a:t>Eliminar bloqueios desnecessários </a:t>
            </a:r>
            <a:r>
              <a:rPr lang="pt-BR" dirty="0"/>
              <a:t>- Quando tudo for </a:t>
            </a:r>
            <a:r>
              <a:rPr lang="pt-BR" dirty="0" err="1"/>
              <a:t>Ready-only</a:t>
            </a:r>
            <a:r>
              <a:rPr lang="pt-BR" dirty="0"/>
              <a:t> ou uma transação por vez</a:t>
            </a:r>
          </a:p>
          <a:p>
            <a:endParaRPr lang="pt-BR" dirty="0"/>
          </a:p>
          <a:p>
            <a:r>
              <a:rPr lang="pt-BR" b="1" dirty="0"/>
              <a:t>Transações curtas </a:t>
            </a:r>
            <a:r>
              <a:rPr lang="pt-BR" dirty="0"/>
              <a:t>- Quanto mais longa a transação mais as demais devem esperar sua conclusão</a:t>
            </a:r>
          </a:p>
          <a:p>
            <a:endParaRPr lang="pt-BR" dirty="0"/>
          </a:p>
          <a:p>
            <a:r>
              <a:rPr lang="pt-BR" b="1" dirty="0"/>
              <a:t>Isolamento fraco quando possível </a:t>
            </a:r>
            <a:r>
              <a:rPr lang="pt-BR" dirty="0"/>
              <a:t>- É possível configurar a aplicação para acessar os dado ainda não confirmados ou até acesso a dados confirmados sem sobrescrever suas versões anteriores.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803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7C542-C5A2-43DD-8A33-CE9B55FF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Particionamento de 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F5D747-F824-4E5F-A49A-5C4F52F75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087"/>
            <a:ext cx="10515600" cy="41228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Dados de uma tabela são divididos baseado em critérios definidos em sua criação.</a:t>
            </a:r>
          </a:p>
          <a:p>
            <a:endParaRPr lang="pt-BR" dirty="0"/>
          </a:p>
          <a:p>
            <a:r>
              <a:rPr lang="pt-BR" dirty="0"/>
              <a:t>Tipos de particionamento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b="1" dirty="0"/>
              <a:t>Range</a:t>
            </a:r>
            <a:r>
              <a:rPr lang="pt-BR" dirty="0"/>
              <a:t> - A divisão é realizada em cima de uma faixa de valores (numérico ou datas)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b="1" dirty="0" err="1"/>
              <a:t>List</a:t>
            </a:r>
            <a:r>
              <a:rPr lang="pt-BR" dirty="0"/>
              <a:t> - A divisão é baseado em uma lista estática (Estado, Cidade, Empresa)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b="1" dirty="0" err="1"/>
              <a:t>Hash</a:t>
            </a:r>
            <a:r>
              <a:rPr lang="pt-BR" dirty="0"/>
              <a:t>- É utilizado um </a:t>
            </a:r>
            <a:r>
              <a:rPr lang="pt-BR" dirty="0" err="1"/>
              <a:t>hash</a:t>
            </a:r>
            <a:r>
              <a:rPr lang="pt-BR" dirty="0"/>
              <a:t> que auxilia na busca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6453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264</Words>
  <Application>Microsoft Office PowerPoint</Application>
  <PresentationFormat>Widescreen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Schoolbook</vt:lpstr>
      <vt:lpstr>Tema do Office</vt:lpstr>
      <vt:lpstr>Revisão de Otimização de Banco de Dados</vt:lpstr>
      <vt:lpstr>Princípios básicos da otimização</vt:lpstr>
      <vt:lpstr>Otimização de componentes</vt:lpstr>
      <vt:lpstr>Apresentação do PowerPoint</vt:lpstr>
      <vt:lpstr>Particionamento de tabelas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Felipe Casseb</cp:lastModifiedBy>
  <cp:revision>121</cp:revision>
  <dcterms:created xsi:type="dcterms:W3CDTF">2016-04-01T01:07:07Z</dcterms:created>
  <dcterms:modified xsi:type="dcterms:W3CDTF">2018-04-18T23:54:29Z</dcterms:modified>
</cp:coreProperties>
</file>