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Linguagem e Manipulação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by Casseb</a:t>
            </a:r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CREATE [OR REPLACE] TRIGGER </a:t>
            </a:r>
            <a:r>
              <a:rPr lang="pt-BR" dirty="0"/>
              <a:t>[esquema] </a:t>
            </a:r>
            <a:r>
              <a:rPr lang="pt-BR" dirty="0" err="1"/>
              <a:t>nome_trigger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[BEFORE ou AFTER]</a:t>
            </a:r>
          </a:p>
          <a:p>
            <a:pPr marL="0" indent="0">
              <a:buNone/>
            </a:pPr>
            <a:r>
              <a:rPr lang="pt-BR" b="1" dirty="0"/>
              <a:t>[INSERT OR DELETE OR UPDATE]</a:t>
            </a:r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b="1" dirty="0"/>
              <a:t>OF</a:t>
            </a:r>
            <a:r>
              <a:rPr lang="pt-BR" dirty="0"/>
              <a:t> coluna]</a:t>
            </a:r>
          </a:p>
          <a:p>
            <a:pPr marL="0" indent="0">
              <a:buNone/>
            </a:pPr>
            <a:r>
              <a:rPr lang="pt-BR" b="1" dirty="0" err="1"/>
              <a:t>On</a:t>
            </a:r>
            <a:r>
              <a:rPr lang="pt-BR" dirty="0"/>
              <a:t> [esquema.]</a:t>
            </a:r>
            <a:r>
              <a:rPr lang="pt-BR" dirty="0" err="1"/>
              <a:t>tabela_nome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</a:t>
            </a:r>
            <a:r>
              <a:rPr lang="pt-BR" b="1" dirty="0"/>
              <a:t>FOR EACH ROW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b="1" dirty="0"/>
              <a:t>WHEN</a:t>
            </a:r>
            <a:r>
              <a:rPr lang="pt-BR" dirty="0"/>
              <a:t> (condição)</a:t>
            </a:r>
          </a:p>
          <a:p>
            <a:pPr marL="0" indent="0">
              <a:buNone/>
            </a:pPr>
            <a:r>
              <a:rPr lang="pt-BR" b="1" dirty="0"/>
              <a:t>DECLARE</a:t>
            </a:r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marL="0" indent="0">
              <a:buNone/>
            </a:pPr>
            <a:r>
              <a:rPr lang="pt-BR" b="1" dirty="0"/>
              <a:t>BEGIN</a:t>
            </a:r>
          </a:p>
          <a:p>
            <a:pPr marL="0" indent="0">
              <a:buNone/>
            </a:pPr>
            <a:r>
              <a:rPr lang="pt-BR" dirty="0" err="1"/>
              <a:t>Corpo_trigger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(:</a:t>
            </a:r>
            <a:r>
              <a:rPr lang="pt-BR" dirty="0" err="1">
                <a:solidFill>
                  <a:srgbClr val="FF0000"/>
                </a:solidFill>
              </a:rPr>
              <a:t>old.table_nome.coluna</a:t>
            </a:r>
            <a:r>
              <a:rPr lang="pt-BR" dirty="0">
                <a:solidFill>
                  <a:srgbClr val="FF0000"/>
                </a:solidFill>
              </a:rPr>
              <a:t> / :</a:t>
            </a:r>
            <a:r>
              <a:rPr lang="pt-BR" dirty="0" err="1">
                <a:solidFill>
                  <a:srgbClr val="FF0000"/>
                </a:solidFill>
              </a:rPr>
              <a:t>new.table_name.coluna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8459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do Cursor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838199" y="2257063"/>
            <a:ext cx="9984129" cy="39199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SQL%ROWCOUNT: Retorna a quantidade de linhas retornadas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SQL%FOUND: Retorna </a:t>
            </a:r>
            <a:r>
              <a:rPr lang="pt-BR" dirty="0" err="1"/>
              <a:t>True</a:t>
            </a:r>
            <a:r>
              <a:rPr lang="pt-BR" dirty="0"/>
              <a:t> caso encontre resultado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SQL%NOTFOUND: Retorna </a:t>
            </a:r>
            <a:r>
              <a:rPr lang="pt-BR" dirty="0" err="1"/>
              <a:t>True</a:t>
            </a:r>
            <a:r>
              <a:rPr lang="pt-BR" dirty="0"/>
              <a:t> caso não encontre resultado.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SQL%ISOPEN: Retorna </a:t>
            </a:r>
            <a:r>
              <a:rPr lang="pt-BR" dirty="0" err="1"/>
              <a:t>True</a:t>
            </a:r>
            <a:r>
              <a:rPr lang="pt-BR" dirty="0"/>
              <a:t> caso o cursor esteja aberto</a:t>
            </a:r>
          </a:p>
        </p:txBody>
      </p:sp>
    </p:spTree>
    <p:extLst>
      <p:ext uri="{BB962C8B-B14F-4D97-AF65-F5344CB8AC3E}">
        <p14:creationId xmlns:p14="http://schemas.microsoft.com/office/powerpoint/2010/main" val="30167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Cursos Implícito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9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VARIABLE resultado VARCHAR2(30)</a:t>
            </a:r>
          </a:p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v_cli_codigo</a:t>
            </a:r>
            <a:r>
              <a:rPr lang="pt-BR" dirty="0"/>
              <a:t> NUMBER := 1;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	DELETE FROM cliente</a:t>
            </a:r>
          </a:p>
          <a:p>
            <a:pPr marL="0" indent="0">
              <a:buNone/>
            </a:pPr>
            <a:r>
              <a:rPr lang="pt-BR" dirty="0"/>
              <a:t>	WHERE </a:t>
            </a:r>
            <a:r>
              <a:rPr lang="pt-BR" dirty="0" err="1"/>
              <a:t>cli_codigo</a:t>
            </a:r>
            <a:r>
              <a:rPr lang="pt-BR" dirty="0"/>
              <a:t> = </a:t>
            </a:r>
            <a:r>
              <a:rPr lang="pt-BR" dirty="0" err="1"/>
              <a:t>v_cli_codigo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:resultado:=(SQL%ROWCOUNT||’Linhas apagadas’);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  <a:p>
            <a:pPr marL="0" indent="0">
              <a:buNone/>
            </a:pPr>
            <a:r>
              <a:rPr lang="pt-BR" dirty="0"/>
              <a:t>/</a:t>
            </a:r>
          </a:p>
          <a:p>
            <a:pPr marL="0" indent="0">
              <a:buNone/>
            </a:pPr>
            <a:r>
              <a:rPr lang="pt-BR" dirty="0" err="1"/>
              <a:t>print</a:t>
            </a:r>
            <a:r>
              <a:rPr lang="pt-BR" dirty="0"/>
              <a:t> resultado;</a:t>
            </a:r>
          </a:p>
        </p:txBody>
      </p:sp>
    </p:spTree>
    <p:extLst>
      <p:ext uri="{BB962C8B-B14F-4D97-AF65-F5344CB8AC3E}">
        <p14:creationId xmlns:p14="http://schemas.microsoft.com/office/powerpoint/2010/main" val="102447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Cursor Explícito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OPEN</a:t>
            </a:r>
            <a:r>
              <a:rPr lang="pt-BR" dirty="0"/>
              <a:t> </a:t>
            </a:r>
            <a:r>
              <a:rPr lang="pt-BR" dirty="0" err="1"/>
              <a:t>defined_cursor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b="1" dirty="0"/>
              <a:t>LOOP</a:t>
            </a:r>
          </a:p>
          <a:p>
            <a:pPr marL="0" indent="0">
              <a:buNone/>
            </a:pPr>
            <a:r>
              <a:rPr lang="pt-BR" b="1" dirty="0"/>
              <a:t>	FETCH </a:t>
            </a:r>
            <a:r>
              <a:rPr lang="pt-BR" dirty="0" err="1"/>
              <a:t>defined_cursor</a:t>
            </a:r>
            <a:r>
              <a:rPr lang="pt-BR" dirty="0"/>
              <a:t> </a:t>
            </a:r>
            <a:r>
              <a:rPr lang="pt-BR" b="1" dirty="0"/>
              <a:t>INTO</a:t>
            </a:r>
            <a:r>
              <a:rPr lang="pt-BR" dirty="0"/>
              <a:t> </a:t>
            </a:r>
            <a:r>
              <a:rPr lang="pt-BR" dirty="0" err="1"/>
              <a:t>defined_variables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EXIT WHEN</a:t>
            </a:r>
            <a:r>
              <a:rPr lang="pt-BR" dirty="0"/>
              <a:t>...;</a:t>
            </a:r>
          </a:p>
          <a:p>
            <a:pPr marL="0" indent="0">
              <a:buNone/>
            </a:pPr>
            <a:r>
              <a:rPr lang="pt-BR" dirty="0"/>
              <a:t>	...</a:t>
            </a:r>
          </a:p>
          <a:p>
            <a:pPr marL="0" indent="0">
              <a:buNone/>
            </a:pPr>
            <a:r>
              <a:rPr lang="pt-BR" dirty="0"/>
              <a:t>		-- </a:t>
            </a:r>
            <a:r>
              <a:rPr lang="pt-BR" dirty="0" err="1"/>
              <a:t>Process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retrieved</a:t>
            </a:r>
            <a:r>
              <a:rPr lang="pt-BR" dirty="0"/>
              <a:t> data</a:t>
            </a:r>
          </a:p>
          <a:p>
            <a:pPr marL="0" indent="0">
              <a:buNone/>
            </a:pPr>
            <a:r>
              <a:rPr lang="pt-BR" dirty="0"/>
              <a:t>	...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END LOOP;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CLOSE</a:t>
            </a:r>
            <a:r>
              <a:rPr lang="pt-BR" dirty="0"/>
              <a:t> </a:t>
            </a:r>
            <a:r>
              <a:rPr lang="pt-BR" dirty="0" err="1"/>
              <a:t>defined_cursor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499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com Cursor Explícito com </a:t>
            </a:r>
            <a:r>
              <a:rPr lang="pt-BR" dirty="0" err="1"/>
              <a:t>Subconsulta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DECLARE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CURSOR</a:t>
            </a:r>
            <a:r>
              <a:rPr lang="pt-BR" dirty="0"/>
              <a:t> </a:t>
            </a:r>
            <a:r>
              <a:rPr lang="pt-BR" dirty="0" err="1"/>
              <a:t>emp_cursor</a:t>
            </a:r>
            <a:r>
              <a:rPr lang="pt-BR" dirty="0"/>
              <a:t> </a:t>
            </a:r>
            <a:r>
              <a:rPr lang="pt-BR" b="1" dirty="0"/>
              <a:t>IS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/>
              <a:t>SELECT</a:t>
            </a:r>
            <a:r>
              <a:rPr lang="pt-BR" dirty="0"/>
              <a:t> </a:t>
            </a:r>
            <a:r>
              <a:rPr lang="pt-BR" dirty="0" err="1"/>
              <a:t>ename</a:t>
            </a:r>
            <a:r>
              <a:rPr lang="pt-BR" dirty="0"/>
              <a:t>, </a:t>
            </a:r>
            <a:r>
              <a:rPr lang="pt-BR" dirty="0" err="1"/>
              <a:t>deptno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/>
              <a:t>FROM</a:t>
            </a:r>
            <a:r>
              <a:rPr lang="pt-BR" dirty="0"/>
              <a:t> </a:t>
            </a:r>
            <a:r>
              <a:rPr lang="pt-BR" dirty="0" err="1"/>
              <a:t>emp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b="1" dirty="0"/>
              <a:t>BEGIN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/>
              <a:t>FOR</a:t>
            </a:r>
            <a:r>
              <a:rPr lang="pt-BR" dirty="0"/>
              <a:t> </a:t>
            </a:r>
            <a:r>
              <a:rPr lang="pt-BR" dirty="0" err="1"/>
              <a:t>emp_record</a:t>
            </a:r>
            <a:r>
              <a:rPr lang="pt-BR" dirty="0"/>
              <a:t> </a:t>
            </a:r>
            <a:r>
              <a:rPr lang="pt-BR" b="1" dirty="0"/>
              <a:t>IN</a:t>
            </a:r>
            <a:r>
              <a:rPr lang="pt-BR" dirty="0"/>
              <a:t> </a:t>
            </a:r>
            <a:r>
              <a:rPr lang="pt-BR" dirty="0" err="1"/>
              <a:t>emp_cursor</a:t>
            </a:r>
            <a:r>
              <a:rPr lang="pt-BR" dirty="0"/>
              <a:t> </a:t>
            </a:r>
            <a:r>
              <a:rPr lang="pt-BR" b="1" dirty="0"/>
              <a:t>LOOP</a:t>
            </a:r>
          </a:p>
          <a:p>
            <a:pPr marL="457200" lvl="1" indent="0">
              <a:buNone/>
            </a:pPr>
            <a:r>
              <a:rPr lang="pt-BR" dirty="0"/>
              <a:t>		--</a:t>
            </a:r>
            <a:r>
              <a:rPr lang="pt-BR" dirty="0" err="1"/>
              <a:t>implicit</a:t>
            </a:r>
            <a:r>
              <a:rPr lang="pt-BR" dirty="0"/>
              <a:t> open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implicit</a:t>
            </a:r>
            <a:r>
              <a:rPr lang="pt-BR" dirty="0"/>
              <a:t>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occur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		</a:t>
            </a:r>
            <a:r>
              <a:rPr lang="pt-BR" b="1" dirty="0"/>
              <a:t>IF</a:t>
            </a:r>
            <a:r>
              <a:rPr lang="pt-BR" dirty="0"/>
              <a:t> </a:t>
            </a:r>
            <a:r>
              <a:rPr lang="pt-BR" dirty="0" err="1"/>
              <a:t>emp_record.deptno</a:t>
            </a:r>
            <a:r>
              <a:rPr lang="pt-BR" dirty="0"/>
              <a:t> = 30 </a:t>
            </a:r>
            <a:r>
              <a:rPr lang="pt-BR" b="1" dirty="0"/>
              <a:t>THEN</a:t>
            </a:r>
          </a:p>
          <a:p>
            <a:pPr marL="457200" lvl="1" indent="0">
              <a:buNone/>
            </a:pPr>
            <a:r>
              <a:rPr lang="pt-BR" dirty="0"/>
              <a:t>			...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b="1" dirty="0"/>
              <a:t>END LOOP</a:t>
            </a:r>
            <a:r>
              <a:rPr lang="pt-BR" dirty="0"/>
              <a:t>; -- </a:t>
            </a:r>
            <a:r>
              <a:rPr lang="pt-BR" dirty="0" err="1"/>
              <a:t>implicit</a:t>
            </a:r>
            <a:r>
              <a:rPr lang="pt-BR" dirty="0"/>
              <a:t> close </a:t>
            </a:r>
            <a:r>
              <a:rPr lang="pt-BR" dirty="0" err="1"/>
              <a:t>occurs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3284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Exception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BEGIN</a:t>
            </a:r>
          </a:p>
          <a:p>
            <a:pPr marL="0" indent="0">
              <a:buNone/>
            </a:pPr>
            <a:r>
              <a:rPr lang="pt-BR" b="1" dirty="0"/>
              <a:t>EXCEPTION</a:t>
            </a:r>
          </a:p>
          <a:p>
            <a:pPr marL="0" indent="0">
              <a:buNone/>
            </a:pPr>
            <a:r>
              <a:rPr lang="pt-BR" b="1" dirty="0"/>
              <a:t>	WHEN NO_DATA_FOUND THEN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statement</a:t>
            </a:r>
            <a:r>
              <a:rPr lang="pt-BR" dirty="0"/>
              <a:t> 1;</a:t>
            </a:r>
          </a:p>
          <a:p>
            <a:pPr marL="0" indent="0">
              <a:buNone/>
            </a:pPr>
            <a:r>
              <a:rPr lang="pt-BR" dirty="0"/>
              <a:t>		statement2;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WHEN TOO_MANY_ROWS THEN</a:t>
            </a:r>
          </a:p>
          <a:p>
            <a:pPr marL="0" indent="0">
              <a:buNone/>
            </a:pPr>
            <a:r>
              <a:rPr lang="pt-BR" dirty="0"/>
              <a:t>		statement1;</a:t>
            </a:r>
          </a:p>
          <a:p>
            <a:pPr marL="0" indent="0">
              <a:buNone/>
            </a:pPr>
            <a:r>
              <a:rPr lang="pt-BR" dirty="0"/>
              <a:t>		statement2;</a:t>
            </a:r>
          </a:p>
          <a:p>
            <a:pPr marL="0" indent="0">
              <a:buNone/>
            </a:pPr>
            <a:r>
              <a:rPr lang="pt-BR" dirty="0"/>
              <a:t>		statement3;</a:t>
            </a:r>
          </a:p>
          <a:p>
            <a:pPr marL="0" indent="0">
              <a:buNone/>
            </a:pPr>
            <a:r>
              <a:rPr lang="pt-BR" b="1" dirty="0"/>
              <a:t>END;	</a:t>
            </a:r>
          </a:p>
        </p:txBody>
      </p:sp>
    </p:spTree>
    <p:extLst>
      <p:ext uri="{BB962C8B-B14F-4D97-AF65-F5344CB8AC3E}">
        <p14:creationId xmlns:p14="http://schemas.microsoft.com/office/powerpoint/2010/main" val="217922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</a:t>
            </a:r>
            <a:r>
              <a:rPr lang="pt-BR" dirty="0" err="1"/>
              <a:t>Excessão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SQLCODE: Retorna o código do erro.</a:t>
            </a:r>
          </a:p>
          <a:p>
            <a:r>
              <a:rPr lang="pt-BR" dirty="0"/>
              <a:t>SQLERRM: Retorna a mensagem do erro;</a:t>
            </a:r>
          </a:p>
        </p:txBody>
      </p:sp>
    </p:spTree>
    <p:extLst>
      <p:ext uri="{BB962C8B-B14F-4D97-AF65-F5344CB8AC3E}">
        <p14:creationId xmlns:p14="http://schemas.microsoft.com/office/powerpoint/2010/main" val="240003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CREATE [OR REPLACE]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nome_procedimento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[parâmetro{in, out, in out }]</a:t>
            </a:r>
          </a:p>
          <a:p>
            <a:pPr marL="0" indent="0">
              <a:buNone/>
            </a:pPr>
            <a:r>
              <a:rPr lang="pt-BR" dirty="0" err="1"/>
              <a:t>Tipo_parâmetro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dirty="0"/>
              <a:t>{ </a:t>
            </a:r>
            <a:r>
              <a:rPr lang="pt-BR" b="1" dirty="0"/>
              <a:t>IS</a:t>
            </a:r>
            <a:r>
              <a:rPr lang="pt-BR" dirty="0"/>
              <a:t> ou </a:t>
            </a:r>
            <a:r>
              <a:rPr lang="pt-BR" b="1" dirty="0"/>
              <a:t>AS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b="1" dirty="0"/>
              <a:t>BEGIN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corpo_do_procedimento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END</a:t>
            </a:r>
            <a:r>
              <a:rPr lang="pt-BR" dirty="0"/>
              <a:t> [</a:t>
            </a:r>
            <a:r>
              <a:rPr lang="pt-BR" dirty="0" err="1"/>
              <a:t>nome_procedimento</a:t>
            </a:r>
            <a:r>
              <a:rPr lang="pt-BR" dirty="0"/>
              <a:t>];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63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CREATE [ OR REPLACE] </a:t>
            </a:r>
            <a:r>
              <a:rPr lang="pt-BR" dirty="0" err="1"/>
              <a:t>nome_função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[parâmetro [in]] </a:t>
            </a:r>
            <a:r>
              <a:rPr lang="pt-BR" dirty="0" err="1"/>
              <a:t>tipo_parâmetro</a:t>
            </a:r>
            <a:r>
              <a:rPr lang="pt-BR" dirty="0"/>
              <a:t>,</a:t>
            </a:r>
          </a:p>
          <a:p>
            <a:pPr marL="0" indent="0">
              <a:buNone/>
            </a:pPr>
            <a:r>
              <a:rPr lang="pt-BR" dirty="0"/>
              <a:t>...</a:t>
            </a:r>
          </a:p>
          <a:p>
            <a:pPr marL="0" indent="0">
              <a:buNone/>
            </a:pPr>
            <a:r>
              <a:rPr lang="pt-BR" b="1" dirty="0"/>
              <a:t>RETURN</a:t>
            </a:r>
            <a:r>
              <a:rPr lang="pt-BR" dirty="0"/>
              <a:t> (tipo)</a:t>
            </a:r>
          </a:p>
          <a:p>
            <a:pPr marL="0" indent="0">
              <a:buNone/>
            </a:pPr>
            <a:r>
              <a:rPr lang="pt-BR" dirty="0"/>
              <a:t>{</a:t>
            </a:r>
            <a:r>
              <a:rPr lang="pt-BR" b="1" dirty="0"/>
              <a:t>IS</a:t>
            </a:r>
            <a:r>
              <a:rPr lang="pt-BR" dirty="0"/>
              <a:t> ou </a:t>
            </a:r>
            <a:r>
              <a:rPr lang="pt-BR" b="1" dirty="0"/>
              <a:t>AS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b="1" dirty="0"/>
              <a:t>BEGIN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corpo_da_função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RETURN</a:t>
            </a:r>
            <a:r>
              <a:rPr lang="pt-BR" dirty="0"/>
              <a:t> Variável</a:t>
            </a:r>
          </a:p>
          <a:p>
            <a:pPr marL="0" indent="0">
              <a:buNone/>
            </a:pPr>
            <a:r>
              <a:rPr lang="pt-BR" b="1" dirty="0" err="1"/>
              <a:t>End</a:t>
            </a:r>
            <a:r>
              <a:rPr lang="pt-BR" dirty="0"/>
              <a:t> [nome Função];</a:t>
            </a:r>
          </a:p>
        </p:txBody>
      </p:sp>
    </p:spTree>
    <p:extLst>
      <p:ext uri="{BB962C8B-B14F-4D97-AF65-F5344CB8AC3E}">
        <p14:creationId xmlns:p14="http://schemas.microsoft.com/office/powerpoint/2010/main" val="193678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177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Tema do Office</vt:lpstr>
      <vt:lpstr>Linguagem e Manipulação de Banco de Dados</vt:lpstr>
      <vt:lpstr>Atributos do Cursor</vt:lpstr>
      <vt:lpstr>Exemplo Cursos Implícito</vt:lpstr>
      <vt:lpstr>Sintaxe Cursor Explícito</vt:lpstr>
      <vt:lpstr>Sintaxe com Cursor Explícito com Subconsulta</vt:lpstr>
      <vt:lpstr>Sintaxe Exception</vt:lpstr>
      <vt:lpstr>Atributos de Excessão</vt:lpstr>
      <vt:lpstr>Sintaxe Procedimento</vt:lpstr>
      <vt:lpstr>Sintaxe Função</vt:lpstr>
      <vt:lpstr>Sintaxe Trigger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Casseb</cp:lastModifiedBy>
  <cp:revision>150</cp:revision>
  <dcterms:created xsi:type="dcterms:W3CDTF">2016-04-01T01:07:07Z</dcterms:created>
  <dcterms:modified xsi:type="dcterms:W3CDTF">2016-12-04T23:59:33Z</dcterms:modified>
</cp:coreProperties>
</file>