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3BEC6-0FD2-4181-AF01-B68E48CC547B}" type="datetimeFigureOut">
              <a:rPr lang="pt-BR" smtClean="0"/>
              <a:t>22/04/2018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08AA-57EC-4FC5-8675-DD87C1C26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95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08AA-57EC-4FC5-8675-DD87C1C262D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Inglês 6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by Casseb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6E715-6DD6-4CB6-9016-3247EF16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Modal </a:t>
            </a:r>
            <a:r>
              <a:rPr lang="pt-BR" dirty="0" err="1"/>
              <a:t>Verbs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46708-01AA-49EB-BEA2-2BCB66CF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err="1"/>
              <a:t>Can</a:t>
            </a:r>
            <a:r>
              <a:rPr lang="pt-BR" b="1" dirty="0"/>
              <a:t> (capacidade): </a:t>
            </a:r>
            <a:r>
              <a:rPr lang="pt-BR" dirty="0"/>
              <a:t>I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for a </a:t>
            </a:r>
            <a:r>
              <a:rPr lang="pt-BR" dirty="0" err="1"/>
              <a:t>long</a:t>
            </a:r>
            <a:r>
              <a:rPr lang="pt-BR" dirty="0"/>
              <a:t> time. (Eu posso correr por muito tempo)</a:t>
            </a:r>
          </a:p>
          <a:p>
            <a:r>
              <a:rPr lang="pt-BR" b="1" dirty="0" err="1"/>
              <a:t>Could</a:t>
            </a:r>
            <a:r>
              <a:rPr lang="pt-BR" b="1" dirty="0"/>
              <a:t> (possibilidade): </a:t>
            </a:r>
            <a:r>
              <a:rPr lang="pt-BR" dirty="0"/>
              <a:t>I </a:t>
            </a:r>
            <a:r>
              <a:rPr lang="pt-BR" dirty="0" err="1"/>
              <a:t>could</a:t>
            </a:r>
            <a:r>
              <a:rPr lang="pt-BR" dirty="0"/>
              <a:t> do it, </a:t>
            </a:r>
            <a:r>
              <a:rPr lang="pt-BR" dirty="0" err="1"/>
              <a:t>but</a:t>
            </a:r>
            <a:r>
              <a:rPr lang="pt-BR" dirty="0"/>
              <a:t> I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want</a:t>
            </a:r>
            <a:r>
              <a:rPr lang="pt-BR" dirty="0"/>
              <a:t>. (Eu poderia fazer isso, mas eu não quero)</a:t>
            </a:r>
          </a:p>
          <a:p>
            <a:r>
              <a:rPr lang="pt-BR" b="1" dirty="0" err="1"/>
              <a:t>Might</a:t>
            </a:r>
            <a:r>
              <a:rPr lang="pt-BR" b="1" dirty="0"/>
              <a:t> (probabilidade):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might</a:t>
            </a:r>
            <a:r>
              <a:rPr lang="pt-BR" dirty="0"/>
              <a:t> go </a:t>
            </a:r>
            <a:r>
              <a:rPr lang="pt-BR" dirty="0" err="1"/>
              <a:t>with</a:t>
            </a:r>
            <a:r>
              <a:rPr lang="pt-BR" dirty="0"/>
              <a:t> me. (Você pode ir comigo).</a:t>
            </a:r>
          </a:p>
          <a:p>
            <a:r>
              <a:rPr lang="pt-BR" b="1" dirty="0" err="1"/>
              <a:t>Should</a:t>
            </a:r>
            <a:r>
              <a:rPr lang="pt-BR" b="1" dirty="0"/>
              <a:t> (conselho):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visit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mother</a:t>
            </a:r>
            <a:r>
              <a:rPr lang="pt-BR" dirty="0"/>
              <a:t>. (Você deveria visitar sua mãe)</a:t>
            </a:r>
          </a:p>
          <a:p>
            <a:r>
              <a:rPr lang="pt-BR" b="1" dirty="0"/>
              <a:t>May (pedido): </a:t>
            </a:r>
            <a:r>
              <a:rPr lang="pt-BR" dirty="0"/>
              <a:t>May I go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party</a:t>
            </a:r>
            <a:r>
              <a:rPr lang="pt-BR" dirty="0"/>
              <a:t>? (Eu posso ir na festa?)</a:t>
            </a:r>
          </a:p>
          <a:p>
            <a:r>
              <a:rPr lang="pt-BR" b="1" dirty="0"/>
              <a:t>Must (obrigação): </a:t>
            </a:r>
            <a:r>
              <a:rPr lang="pt-BR" dirty="0"/>
              <a:t>He must </a:t>
            </a:r>
            <a:r>
              <a:rPr lang="pt-BR" dirty="0" err="1"/>
              <a:t>study</a:t>
            </a:r>
            <a:r>
              <a:rPr lang="pt-BR" dirty="0"/>
              <a:t> </a:t>
            </a:r>
            <a:r>
              <a:rPr lang="pt-BR" dirty="0" err="1"/>
              <a:t>English</a:t>
            </a:r>
            <a:r>
              <a:rPr lang="pt-BR" dirty="0"/>
              <a:t>. (Ele deve estudar inglês)</a:t>
            </a:r>
          </a:p>
          <a:p>
            <a:r>
              <a:rPr lang="pt-BR" b="1" dirty="0" err="1"/>
              <a:t>Should</a:t>
            </a:r>
            <a:r>
              <a:rPr lang="pt-BR" b="1" dirty="0"/>
              <a:t>/</a:t>
            </a:r>
            <a:r>
              <a:rPr lang="pt-BR" b="1" dirty="0" err="1"/>
              <a:t>Ought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(conselho):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ought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know</a:t>
            </a:r>
            <a:r>
              <a:rPr lang="pt-BR" dirty="0"/>
              <a:t> Rio de Janeiro. (Você deveria conhecer o Rio de Janeiro)</a:t>
            </a:r>
          </a:p>
          <a:p>
            <a:r>
              <a:rPr lang="pt-BR" b="1" dirty="0" err="1"/>
              <a:t>Would</a:t>
            </a:r>
            <a:r>
              <a:rPr lang="pt-BR" b="1" dirty="0"/>
              <a:t> (pedido):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help me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? (Você me ajudaria com isso?)</a:t>
            </a:r>
          </a:p>
        </p:txBody>
      </p:sp>
    </p:spTree>
    <p:extLst>
      <p:ext uri="{BB962C8B-B14F-4D97-AF65-F5344CB8AC3E}">
        <p14:creationId xmlns:p14="http://schemas.microsoft.com/office/powerpoint/2010/main" val="363659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19054-7693-491A-8A07-40E21CE8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 err="1"/>
              <a:t>Present</a:t>
            </a:r>
            <a:r>
              <a:rPr lang="pt-BR" dirty="0"/>
              <a:t> </a:t>
            </a:r>
            <a:r>
              <a:rPr lang="pt-BR" dirty="0" err="1"/>
              <a:t>Simple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DEAC8-6A4A-4931-9546-C084B914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goes to school every morning.</a:t>
            </a:r>
          </a:p>
          <a:p>
            <a:r>
              <a:rPr lang="en-US" dirty="0"/>
              <a:t>She understands English.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466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47FEF-5042-4269-BF7D-49E47E38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Past</a:t>
            </a:r>
            <a:r>
              <a:rPr lang="pt-BR" dirty="0"/>
              <a:t> </a:t>
            </a:r>
            <a:r>
              <a:rPr lang="pt-BR" dirty="0" err="1"/>
              <a:t>Simple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58D93-CC00-4D84-A00E-EDF838EC2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 went in the shopping.</a:t>
            </a:r>
          </a:p>
          <a:p>
            <a:r>
              <a:rPr lang="en-US" dirty="0"/>
              <a:t>Sofia and Jane were in the party.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71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6B9D-9C83-4E79-BAC1-09EAB02E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Present</a:t>
            </a:r>
            <a:r>
              <a:rPr lang="pt-BR" dirty="0"/>
              <a:t> </a:t>
            </a:r>
            <a:r>
              <a:rPr lang="pt-BR" dirty="0" err="1"/>
              <a:t>Perfect</a:t>
            </a:r>
            <a:r>
              <a:rPr lang="pt-BR" dirty="0"/>
              <a:t> </a:t>
            </a:r>
            <a:r>
              <a:rPr lang="pt-BR" dirty="0" err="1"/>
              <a:t>Simple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1F5B08-EFB0-4ED3-B402-A39E69CE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 has lived here all her life.</a:t>
            </a:r>
          </a:p>
          <a:p>
            <a:r>
              <a:rPr lang="en-US" dirty="0"/>
              <a:t>We have been to Canada.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80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EFCEA-8057-47A3-A875-BF3410A4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Passive </a:t>
            </a:r>
            <a:r>
              <a:rPr lang="pt-BR" dirty="0" err="1"/>
              <a:t>voice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1AFD0D-925E-451D-83EC-F9808D57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school is painted by John every year.</a:t>
            </a:r>
          </a:p>
          <a:p>
            <a:r>
              <a:rPr lang="en-US" dirty="0"/>
              <a:t>The school was painted by Paul.</a:t>
            </a:r>
          </a:p>
          <a:p>
            <a:r>
              <a:rPr lang="en-US" dirty="0"/>
              <a:t>The school will be painted by Paul.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365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230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Schoolbook</vt:lpstr>
      <vt:lpstr>Tema do Office</vt:lpstr>
      <vt:lpstr>Inglês 6</vt:lpstr>
      <vt:lpstr>Modal Verbs</vt:lpstr>
      <vt:lpstr> Present Simple</vt:lpstr>
      <vt:lpstr>Past Simple</vt:lpstr>
      <vt:lpstr>Present Perfect Simple</vt:lpstr>
      <vt:lpstr>Passive voice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Casseb</cp:lastModifiedBy>
  <cp:revision>122</cp:revision>
  <dcterms:created xsi:type="dcterms:W3CDTF">2016-04-01T01:07:07Z</dcterms:created>
  <dcterms:modified xsi:type="dcterms:W3CDTF">2018-04-22T15:27:22Z</dcterms:modified>
</cp:coreProperties>
</file>