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0FE7-905A-4E3E-9387-398235D8BD3D}" type="datetimeFigureOut">
              <a:rPr lang="pt-BR" smtClean="0"/>
              <a:t>10/06/2016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435C5-BB53-4610-8431-8806BB874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4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31987"/>
            <a:ext cx="1667931" cy="16214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49" y="96693"/>
            <a:ext cx="1625600" cy="19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Cálculo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 </a:t>
            </a:r>
            <a:r>
              <a:rPr lang="pt-BR" dirty="0" err="1" smtClean="0"/>
              <a:t>feat</a:t>
            </a:r>
            <a:r>
              <a:rPr lang="pt-BR" dirty="0" smtClean="0"/>
              <a:t>. Will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9 – Calcular a derivada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524182"/>
              </a:xfrm>
              <a:prstGeom prst="rect">
                <a:avLst/>
              </a:prstGeom>
              <a:blipFill rotWithShape="0">
                <a:blip r:embed="rId2"/>
                <a:stretch>
                  <a:fillRect l="-85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9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10 – Resolver a derivada da função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Em seguida calcular a segunda derivada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853"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125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11 – Um objeto se move em linha reta de acordo com a equação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=20+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pt-BR" dirty="0" smtClean="0"/>
              </a:p>
              <a:p>
                <a:r>
                  <a:rPr lang="pt-BR" dirty="0" smtClean="0"/>
                  <a:t>Onde S é dado em metros e t em segundos. Determine a velocidade do objeto no instante t = 2s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1258743"/>
              </a:xfrm>
              <a:prstGeom prst="rect">
                <a:avLst/>
              </a:prstGeom>
              <a:blipFill rotWithShape="0">
                <a:blip r:embed="rId2"/>
                <a:stretch>
                  <a:fillRect l="-853" t="-2913" r="-1919" b="-6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12 –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³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 smtClean="0"/>
                  <a:t> Calcular f(g(x)) e em seguida calcular a sua derivada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762516"/>
              </a:xfrm>
              <a:prstGeom prst="rect">
                <a:avLst/>
              </a:prstGeom>
              <a:blipFill rotWithShape="0">
                <a:blip r:embed="rId2"/>
                <a:stretch>
                  <a:fillRect l="-853" r="-1919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13 – Calcular a derivada da função </a:t>
                </a:r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 pela propriedade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69992"/>
              </a:xfrm>
              <a:prstGeom prst="rect">
                <a:avLst/>
              </a:prstGeom>
              <a:blipFill rotWithShape="0">
                <a:blip r:embed="rId2"/>
                <a:stretch>
                  <a:fillRect l="-853" t="-545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14 – Calcule a derivada da função pela definição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853" t="-5660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3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941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15 – Calcular a derivada da função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941604"/>
              </a:xfrm>
              <a:prstGeom prst="rect">
                <a:avLst/>
              </a:prstGeom>
              <a:blipFill rotWithShape="0">
                <a:blip r:embed="rId2"/>
                <a:stretch>
                  <a:fillRect l="-853" t="-3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16 – Determine a derivada da função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 smtClean="0"/>
                  <a:t> pela definição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762773"/>
              </a:xfrm>
              <a:prstGeom prst="rect">
                <a:avLst/>
              </a:prstGeom>
              <a:blipFill rotWithShape="0">
                <a:blip r:embed="rId2"/>
                <a:stretch>
                  <a:fillRect l="-853" t="-4800" b="-3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51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17 – Determine a derivada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g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518155"/>
              </a:xfrm>
              <a:prstGeom prst="rect">
                <a:avLst/>
              </a:prstGeom>
              <a:blipFill rotWithShape="0">
                <a:blip r:embed="rId2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1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18 – Determinar a derivada pela definição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853" t="-5660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6" y="3181082"/>
                <a:ext cx="4031088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1- Determine a derivada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6" y="3181082"/>
                <a:ext cx="4031088" cy="708143"/>
              </a:xfrm>
              <a:prstGeom prst="rect">
                <a:avLst/>
              </a:prstGeom>
              <a:blipFill rotWithShape="0">
                <a:blip r:embed="rId2"/>
                <a:stretch>
                  <a:fillRect l="-1208" t="-5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2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19 – Calcular a derivada de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=(3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)(2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853" t="-5660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8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20 – Calcular a derivada da função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69992"/>
              </a:xfrm>
              <a:prstGeom prst="rect">
                <a:avLst/>
              </a:prstGeom>
              <a:blipFill rotWithShape="0">
                <a:blip r:embed="rId2"/>
                <a:stretch>
                  <a:fillRect l="-853" t="-5455"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6" y="3181082"/>
                <a:ext cx="4031088" cy="7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2- Calcular a derivada de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6" y="3181082"/>
                <a:ext cx="4031088" cy="761875"/>
              </a:xfrm>
              <a:prstGeom prst="rect">
                <a:avLst/>
              </a:prstGeom>
              <a:blipFill rotWithShape="0">
                <a:blip r:embed="rId2"/>
                <a:stretch>
                  <a:fillRect l="-1208" t="-4800" b="-8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6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801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3- Sabendo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 smtClean="0"/>
                  <a:t> e em seguida calcular sua derivada.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801181"/>
              </a:xfrm>
              <a:prstGeom prst="rect">
                <a:avLst/>
              </a:prstGeom>
              <a:blipFill rotWithShape="0">
                <a:blip r:embed="rId2"/>
                <a:stretch>
                  <a:fillRect l="-853" r="-426" b="-11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125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4- Um foguete t segundos após ser lançado verticalmente dado pela função posição é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=2+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+1)³</m:t>
                        </m:r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Calcular em km de a velocidade 1 segundo.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1258743"/>
              </a:xfrm>
              <a:prstGeom prst="rect">
                <a:avLst/>
              </a:prstGeom>
              <a:blipFill rotWithShape="0">
                <a:blip r:embed="rId2"/>
                <a:stretch>
                  <a:fillRect l="-853" t="-2913" b="-6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5- Calcular a derivada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)³</m:t>
                        </m:r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427746"/>
              </a:xfrm>
              <a:prstGeom prst="rect">
                <a:avLst/>
              </a:prstGeom>
              <a:blipFill rotWithShape="0">
                <a:blip r:embed="rId2"/>
                <a:stretch>
                  <a:fillRect l="-85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6 – Sabendo-se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 smtClean="0"/>
                  <a:t> e em seguida calcular sua derivada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762516"/>
              </a:xfrm>
              <a:prstGeom prst="rect">
                <a:avLst/>
              </a:prstGeom>
              <a:blipFill rotWithShape="0">
                <a:blip r:embed="rId2"/>
                <a:stretch>
                  <a:fillRect l="-853" r="-426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7 – Calcular as derivadas das funções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84162"/>
              </a:xfrm>
              <a:prstGeom prst="rect">
                <a:avLst/>
              </a:prstGeom>
              <a:blipFill rotWithShape="0">
                <a:blip r:embed="rId2"/>
                <a:stretch>
                  <a:fillRect l="-853" t="-5357" b="-8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7425" y="3181082"/>
                <a:ext cx="5718219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8 – Determine à derivada da função,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3181082"/>
                <a:ext cx="5718219" cy="684162"/>
              </a:xfrm>
              <a:prstGeom prst="rect">
                <a:avLst/>
              </a:prstGeom>
              <a:blipFill rotWithShape="0">
                <a:blip r:embed="rId2"/>
                <a:stretch>
                  <a:fillRect l="-853" t="-5357" b="-8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3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170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Century Schoolbook</vt:lpstr>
      <vt:lpstr>Tema do Office</vt:lpstr>
      <vt:lpstr>Revisão de Cálculo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8</cp:revision>
  <dcterms:created xsi:type="dcterms:W3CDTF">2016-04-01T01:07:07Z</dcterms:created>
  <dcterms:modified xsi:type="dcterms:W3CDTF">2016-06-10T04:00:06Z</dcterms:modified>
</cp:coreProperties>
</file>