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474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20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035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362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892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21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204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47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948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224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246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8618"/>
            <a:ext cx="4355899" cy="4341663"/>
          </a:xfrm>
          <a:prstGeom prst="rect">
            <a:avLst/>
          </a:prstGeom>
          <a:noFill/>
          <a:effectLst>
            <a:glow rad="749300">
              <a:schemeClr val="bg1">
                <a:alpha val="0"/>
              </a:schemeClr>
            </a:glow>
          </a:effec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 smtClean="0"/>
              <a:t>bycasseb.com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7" y="111643"/>
            <a:ext cx="1885071" cy="183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2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Revisão de Gestão de Pessoas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By</a:t>
            </a:r>
            <a:r>
              <a:rPr lang="pt-BR" dirty="0" smtClean="0"/>
              <a:t> Casseb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53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Energiza a capacidade e a busca por uma ação, tendo como meta um 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 smtClean="0"/>
              <a:t>Exemplo de motivação</a:t>
            </a:r>
            <a:endParaRPr lang="pt-BR" sz="1800" dirty="0"/>
          </a:p>
        </p:txBody>
      </p:sp>
      <p:sp>
        <p:nvSpPr>
          <p:cNvPr id="7" name="AutoShape 4" descr="https://upload.wikimedia.org/wikipedia/en/e/e3/Sam_and_Ralph_choke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 descr="https://upload.wikimedia.org/wikipedia/en/e/e3/Sam_and_Ralph_cho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012" y="2155602"/>
            <a:ext cx="5895975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donegaldollop.com/wp-content/uploads/2015/02/wile-e-coyo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75" y="3300296"/>
            <a:ext cx="3540617" cy="337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0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Participação</a:t>
            </a:r>
            <a:endParaRPr lang="pt-BR" dirty="0"/>
          </a:p>
        </p:txBody>
      </p:sp>
      <p:pic>
        <p:nvPicPr>
          <p:cNvPr id="2052" name="Picture 4" descr="http://news.tokunation.com/wp-content/uploads/sites/5/2015/01/Legacy-Megazo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9862"/>
            <a:ext cx="9632243" cy="541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85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participação?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Participar é fazer parte, tomar parte e ter parte.</a:t>
            </a:r>
          </a:p>
          <a:p>
            <a:r>
              <a:rPr lang="pt-BR" dirty="0" smtClean="0"/>
              <a:t>Massificação – Participação levando em conta as ações do conjunto</a:t>
            </a:r>
          </a:p>
          <a:p>
            <a:r>
              <a:rPr lang="pt-BR" dirty="0" smtClean="0"/>
              <a:t>Individualizar – Participação levando em conta seu ponto de vista.</a:t>
            </a:r>
          </a:p>
        </p:txBody>
      </p:sp>
      <p:pic>
        <p:nvPicPr>
          <p:cNvPr id="3076" name="Picture 4" descr="http://clinicaluminare.com.br/wp-content/uploads/2015/03/anolando-as-boas-idei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530" y="1960650"/>
            <a:ext cx="5725732" cy="464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84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Participação ativa e passiva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Participação ativa: Agir(tomar parte)</a:t>
            </a:r>
          </a:p>
          <a:p>
            <a:r>
              <a:rPr lang="pt-BR" dirty="0" smtClean="0"/>
              <a:t>Participação passiva: Fazer parte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 smtClean="0"/>
              <a:t>Exemplos</a:t>
            </a:r>
            <a:endParaRPr lang="pt-BR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22909"/>
            <a:ext cx="4060608" cy="335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0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Gestão Participativa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Conjunto harmônico de sistemas, condições organizacionais e comportamentais gerenciais que provam e incentivam a participação de todos no processo</a:t>
            </a:r>
          </a:p>
          <a:p>
            <a:pPr marL="0" indent="0">
              <a:buNone/>
            </a:pPr>
            <a:r>
              <a:rPr lang="pt-BR" dirty="0" smtClean="0"/>
              <a:t>Para implementar:</a:t>
            </a:r>
          </a:p>
          <a:p>
            <a:r>
              <a:rPr lang="pt-BR" dirty="0" smtClean="0"/>
              <a:t>Estímulos iguais de gestão nos setores.</a:t>
            </a:r>
          </a:p>
          <a:p>
            <a:r>
              <a:rPr lang="pt-BR" dirty="0" smtClean="0"/>
              <a:t>Flexibilidade das estruturas organizacionais.</a:t>
            </a:r>
          </a:p>
          <a:p>
            <a:r>
              <a:rPr lang="pt-BR" dirty="0" smtClean="0"/>
              <a:t>Gerentes flexíveis/Líderes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910" y="218912"/>
            <a:ext cx="2975193" cy="2231395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03" y="2908300"/>
            <a:ext cx="2540000" cy="39497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910" y="2450308"/>
            <a:ext cx="2975193" cy="440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5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de Gestão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087750" cy="4805442"/>
          </a:xfrm>
        </p:spPr>
      </p:pic>
    </p:spTree>
    <p:extLst>
      <p:ext uri="{BB962C8B-B14F-4D97-AF65-F5344CB8AC3E}">
        <p14:creationId xmlns:p14="http://schemas.microsoft.com/office/powerpoint/2010/main" val="285503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MBWA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Gestão voltada para a relação entre os gestores e seus subordinados, focando no incentivo a relação entre eles tanto profissional quanto pessoal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Detalhes</a:t>
            </a:r>
          </a:p>
          <a:p>
            <a:r>
              <a:rPr lang="pt-BR" dirty="0" smtClean="0"/>
              <a:t>É dado um formulário que deve ser preenchido a cada semestre com perguntas sobre objetivos gerais da empresa e relação entre os funcionários.</a:t>
            </a:r>
          </a:p>
        </p:txBody>
      </p:sp>
    </p:spTree>
    <p:extLst>
      <p:ext uri="{BB962C8B-B14F-4D97-AF65-F5344CB8AC3E}">
        <p14:creationId xmlns:p14="http://schemas.microsoft.com/office/powerpoint/2010/main" val="240235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Participação</a:t>
            </a:r>
          </a:p>
          <a:p>
            <a:r>
              <a:rPr lang="pt-BR" dirty="0" smtClean="0"/>
              <a:t>Ferramentas de Gestão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9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8344"/>
            <a:ext cx="6587455" cy="4940591"/>
          </a:xfrm>
        </p:spPr>
      </p:pic>
    </p:spTree>
    <p:extLst>
      <p:ext uri="{BB962C8B-B14F-4D97-AF65-F5344CB8AC3E}">
        <p14:creationId xmlns:p14="http://schemas.microsoft.com/office/powerpoint/2010/main" val="365443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Instintos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O que é? </a:t>
            </a:r>
          </a:p>
          <a:p>
            <a:pPr marL="0" indent="0">
              <a:buNone/>
            </a:pPr>
            <a:r>
              <a:rPr lang="pt-BR" dirty="0" smtClean="0"/>
              <a:t>Comportamento complexo padrão e fixo a todos os seres saudáveis pertencentes a uma mesma espécie.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 smtClean="0"/>
              <a:t>Exemplos de Comportamentos instintivos</a:t>
            </a:r>
            <a:endParaRPr lang="pt-BR" sz="18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88655"/>
            <a:ext cx="4805431" cy="384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7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Estímulos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Podem vir da imaginação; da disposição fisiológica, da alimentação, de coisas externas ao corpo.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 smtClean="0"/>
              <a:t>Exemplo de Estímulos</a:t>
            </a:r>
            <a:endParaRPr lang="pt-BR" sz="18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08350"/>
            <a:ext cx="5378877" cy="425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0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Impulso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Relacionado a atitudes partidas do interior da pessoa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439" y="2066190"/>
            <a:ext cx="5181600" cy="3870207"/>
          </a:xfrm>
        </p:spPr>
      </p:pic>
    </p:spTree>
    <p:extLst>
      <p:ext uri="{BB962C8B-B14F-4D97-AF65-F5344CB8AC3E}">
        <p14:creationId xmlns:p14="http://schemas.microsoft.com/office/powerpoint/2010/main" val="281947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Incentivo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Relacionado a atitudes partidas do exterior da pessoa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261394"/>
            <a:ext cx="5080000" cy="3479800"/>
          </a:xfrm>
        </p:spPr>
      </p:pic>
    </p:spTree>
    <p:extLst>
      <p:ext uri="{BB962C8B-B14F-4D97-AF65-F5344CB8AC3E}">
        <p14:creationId xmlns:p14="http://schemas.microsoft.com/office/powerpoint/2010/main" val="383824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Hierarquia de motivos: Pirâmide de Maslow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Toda ação segue a pirâmide de Maslow, sendo que a base deve ser satisfeita para que os níveis acimas sejam realizados.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776" y="2374889"/>
            <a:ext cx="3927024" cy="3802074"/>
          </a:xfrm>
        </p:spPr>
      </p:pic>
    </p:spTree>
    <p:extLst>
      <p:ext uri="{BB962C8B-B14F-4D97-AF65-F5344CB8AC3E}">
        <p14:creationId xmlns:p14="http://schemas.microsoft.com/office/powerpoint/2010/main" val="390362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Pirâmide e Exemplos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7" y="1519707"/>
            <a:ext cx="7665189" cy="5017864"/>
          </a:xfr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152" y="1971036"/>
            <a:ext cx="3567716" cy="200796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020678"/>
            <a:ext cx="2034862" cy="102061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41" y="1519446"/>
            <a:ext cx="2377395" cy="1729789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388" y="4065398"/>
            <a:ext cx="3810000" cy="285750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599" y="81661"/>
            <a:ext cx="1998673" cy="174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6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276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Century Schoolbook</vt:lpstr>
      <vt:lpstr>Tema do Office</vt:lpstr>
      <vt:lpstr>Revisão de Gestão de Pessoas</vt:lpstr>
      <vt:lpstr>Sumário</vt:lpstr>
      <vt:lpstr>Motivação</vt:lpstr>
      <vt:lpstr>Instintos</vt:lpstr>
      <vt:lpstr>Estímulos</vt:lpstr>
      <vt:lpstr>Impulso</vt:lpstr>
      <vt:lpstr>Incentivo</vt:lpstr>
      <vt:lpstr>Hierarquia de motivos: Pirâmide de Maslow</vt:lpstr>
      <vt:lpstr>Pirâmide e Exemplos</vt:lpstr>
      <vt:lpstr>Motivação</vt:lpstr>
      <vt:lpstr>Participação</vt:lpstr>
      <vt:lpstr>O que é participação?</vt:lpstr>
      <vt:lpstr>Participação ativa e passiva</vt:lpstr>
      <vt:lpstr>Gestão Participativa</vt:lpstr>
      <vt:lpstr>Ferramentas de Gestão</vt:lpstr>
      <vt:lpstr>MBWA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Soares Casseb dos Santos</dc:creator>
  <cp:lastModifiedBy>Felipe Soares Casseb dos Santos</cp:lastModifiedBy>
  <cp:revision>14</cp:revision>
  <dcterms:created xsi:type="dcterms:W3CDTF">2016-04-01T01:07:07Z</dcterms:created>
  <dcterms:modified xsi:type="dcterms:W3CDTF">2016-06-06T23:20:05Z</dcterms:modified>
</cp:coreProperties>
</file>