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3BEC6-0FD2-4181-AF01-B68E48CC547B}" type="datetimeFigureOut">
              <a:rPr lang="pt-BR" smtClean="0"/>
              <a:t>06/04/2017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08AA-57EC-4FC5-8675-DD87C1C2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36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0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26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45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52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97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06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27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7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administração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Transação com </a:t>
            </a:r>
            <a:r>
              <a:rPr lang="pt-BR" dirty="0" err="1"/>
              <a:t>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7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 Oracle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Servidor: Liberar a porta 1521 do firewall</a:t>
            </a:r>
          </a:p>
          <a:p>
            <a:r>
              <a:rPr lang="pt-BR" dirty="0"/>
              <a:t>Cliente: Adicionar um identificador no </a:t>
            </a:r>
            <a:r>
              <a:rPr lang="pt-BR" dirty="0" err="1"/>
              <a:t>tnsnames.ora</a:t>
            </a:r>
            <a:r>
              <a:rPr lang="pt-BR" dirty="0"/>
              <a:t> com o </a:t>
            </a:r>
            <a:r>
              <a:rPr lang="pt-BR" dirty="0" err="1"/>
              <a:t>ip</a:t>
            </a:r>
            <a:r>
              <a:rPr lang="pt-BR" dirty="0"/>
              <a:t> do servidor.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9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v$version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CREATE TABLESPACE TBS_LAB01 DATAFILE 'C:\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oraclexe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oradata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\XE\LAB01.dbf' SIZE 5M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autoextend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initial_extent,next_extent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extent_management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allocation_type,segment_space_management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dba_tablespaces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ALTER TABLESPACE TBS_LAB01 ADD DATAFILE 'C:\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oraclexe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oradata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\XE\LAB02.dbf' SIZE 5M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autoextend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dba_users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CREATE USER USR_LAB01 IDENTIFIED BY SENHA default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tablespace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lab01;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52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530" cy="4773958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ALTER USER USR_LAB01 IDENTIFIED BY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new_password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default_tablespace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temporary_tablespace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dba_users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='USR_LAB01';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SHOW USER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GRANT CONNECT, RESOURCE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USR_LAB01;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VARCHAR2(30));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CREATE TABLE USR_LAB01.xyz2 (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VARCHAR2(30));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0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530" cy="4773958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GRANT CREATE TABLE TO USR_LAB01;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CREATE USER USR_LAB02 IDENTIFIED BY SENHA TEMPORARY TABLESPACE TEMP DEFAULT TABLESPACE USR_LAB01;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GRANT INSERT, DELETE, SELECT ON USR_LAB01.XYZ2 TO USR_LAB02 WITH GRANT OPTION;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USR_lab02;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dba_tab_privs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grantee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= 'USR_LAB02';</a:t>
            </a:r>
          </a:p>
          <a:p>
            <a:pPr marL="0" indent="0">
              <a:buNone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DROP USER USR_LAB02;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1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530" cy="4773958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CREATE ROLE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GRANT CONNECT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GRANT SELECT ANY TABLE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GRANT UPDATE ANY TABLE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GRANT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select_catalog_role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GRANT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exp_full_database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GRANT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imp_full_database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grant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new_dba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USR_LAB01;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 SAP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Objeto: menor dado utilizado em uma transação</a:t>
            </a:r>
          </a:p>
          <a:p>
            <a:r>
              <a:rPr lang="pt-BR" dirty="0"/>
              <a:t>Transação: Execução de SQL pelo SGBD</a:t>
            </a:r>
          </a:p>
          <a:p>
            <a:r>
              <a:rPr lang="pt-BR" dirty="0"/>
              <a:t>Operação de Leitura: Recuperação de dados</a:t>
            </a:r>
          </a:p>
          <a:p>
            <a:r>
              <a:rPr lang="pt-BR" dirty="0"/>
              <a:t>Operação de Escrita: Atualização de dados</a:t>
            </a:r>
          </a:p>
          <a:p>
            <a:r>
              <a:rPr lang="pt-BR" dirty="0" err="1"/>
              <a:t>Commit</a:t>
            </a:r>
            <a:r>
              <a:rPr lang="pt-BR" dirty="0"/>
              <a:t>: Conclusão efetiva</a:t>
            </a:r>
          </a:p>
          <a:p>
            <a:r>
              <a:rPr lang="pt-BR" dirty="0" err="1"/>
              <a:t>Abort</a:t>
            </a:r>
            <a:r>
              <a:rPr lang="pt-BR" dirty="0"/>
              <a:t>: Conclusão não efetiva</a:t>
            </a:r>
          </a:p>
        </p:txBody>
      </p:sp>
    </p:spTree>
    <p:extLst>
      <p:ext uri="{BB962C8B-B14F-4D97-AF65-F5344CB8AC3E}">
        <p14:creationId xmlns:p14="http://schemas.microsoft.com/office/powerpoint/2010/main" val="216536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Atomicidade: Ou tudo executa ou nada executa.</a:t>
            </a:r>
          </a:p>
          <a:p>
            <a:r>
              <a:rPr lang="pt-BR" dirty="0"/>
              <a:t>Consistência: Dados consistentes.</a:t>
            </a:r>
          </a:p>
          <a:p>
            <a:r>
              <a:rPr lang="pt-BR" dirty="0"/>
              <a:t>Isolamento: Transação não influenciam entre si.</a:t>
            </a:r>
          </a:p>
          <a:p>
            <a:r>
              <a:rPr lang="pt-BR" dirty="0"/>
              <a:t>Durabilidade: O que foi feito permanece feito.</a:t>
            </a:r>
          </a:p>
        </p:txBody>
      </p:sp>
    </p:spTree>
    <p:extLst>
      <p:ext uri="{BB962C8B-B14F-4D97-AF65-F5344CB8AC3E}">
        <p14:creationId xmlns:p14="http://schemas.microsoft.com/office/powerpoint/2010/main" val="148567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Bloqueio de um objeto</a:t>
            </a:r>
          </a:p>
        </p:txBody>
      </p:sp>
    </p:spTree>
    <p:extLst>
      <p:ext uri="{BB962C8B-B14F-4D97-AF65-F5344CB8AC3E}">
        <p14:creationId xmlns:p14="http://schemas.microsoft.com/office/powerpoint/2010/main" val="352650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DeadLock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William manja</a:t>
            </a:r>
          </a:p>
        </p:txBody>
      </p:sp>
    </p:spTree>
    <p:extLst>
      <p:ext uri="{BB962C8B-B14F-4D97-AF65-F5344CB8AC3E}">
        <p14:creationId xmlns:p14="http://schemas.microsoft.com/office/powerpoint/2010/main" val="1613480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328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Schoolbook</vt:lpstr>
      <vt:lpstr>Tema do Office</vt:lpstr>
      <vt:lpstr>Revisão administração de Banco de Dados</vt:lpstr>
      <vt:lpstr>Comandos 1</vt:lpstr>
      <vt:lpstr>Comandos 2</vt:lpstr>
      <vt:lpstr>Comandos 3</vt:lpstr>
      <vt:lpstr>Comandos 4</vt:lpstr>
      <vt:lpstr>Tecla SAP</vt:lpstr>
      <vt:lpstr>ACID</vt:lpstr>
      <vt:lpstr>Lock</vt:lpstr>
      <vt:lpstr>DeadLock</vt:lpstr>
      <vt:lpstr>Exemplo de Transação com Lock</vt:lpstr>
      <vt:lpstr>Configuração de Oracle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97</cp:revision>
  <dcterms:created xsi:type="dcterms:W3CDTF">2016-04-01T01:07:07Z</dcterms:created>
  <dcterms:modified xsi:type="dcterms:W3CDTF">2017-04-06T22:05:36Z</dcterms:modified>
</cp:coreProperties>
</file>