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A9C2-BE5D-4CC6-A68B-9C150ABE639F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7E1D-C437-4AB7-8C27-3B679CB513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Avançada de BD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Campos do Tipo </a:t>
            </a:r>
            <a:r>
              <a:rPr lang="pt-BR" dirty="0" err="1" smtClean="0"/>
              <a:t>Blob</a:t>
            </a:r>
            <a:endParaRPr lang="pt-BR" dirty="0" smtClean="0"/>
          </a:p>
          <a:p>
            <a:r>
              <a:rPr lang="pt-BR" dirty="0" smtClean="0"/>
              <a:t>Carlos Garcia</a:t>
            </a:r>
          </a:p>
          <a:p>
            <a:r>
              <a:rPr lang="pt-BR" dirty="0" smtClean="0"/>
              <a:t>2017/01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armazenamento de conteúdo diverso e de </a:t>
            </a:r>
            <a:r>
              <a:rPr lang="pt-BR" dirty="0" err="1" smtClean="0"/>
              <a:t>tipagem</a:t>
            </a:r>
            <a:r>
              <a:rPr lang="pt-BR" dirty="0" smtClean="0"/>
              <a:t> genérica nas colunas das tabelas do BD;</a:t>
            </a:r>
          </a:p>
          <a:p>
            <a:r>
              <a:rPr lang="pt-BR" dirty="0" smtClean="0"/>
              <a:t>O conteúdo armazenado preserva o seu formato original e é representado de maneira binária;</a:t>
            </a:r>
          </a:p>
          <a:p>
            <a:r>
              <a:rPr lang="pt-BR" dirty="0" smtClean="0"/>
              <a:t>O SGBD possui packages próprias para a manipulação dessas colunas;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Por tratar-se de uma maneira simples de se trabalhar com conteúdo binário torna-se interessante conhecer e estudar esse recurso.</a:t>
            </a:r>
          </a:p>
          <a:p>
            <a:endParaRPr lang="pt-BR" dirty="0" smtClean="0"/>
          </a:p>
          <a:p>
            <a:r>
              <a:rPr lang="pt-BR" dirty="0" smtClean="0"/>
              <a:t>As informações binárias são úteis para diversas situações, por exemplo: imagem, arquivos de documento, som, objetos genéricos serializados,  código de barras, etc.</a:t>
            </a:r>
          </a:p>
          <a:p>
            <a:endParaRPr lang="pt-BR" dirty="0" smtClean="0"/>
          </a:p>
          <a:p>
            <a:r>
              <a:rPr lang="pt-BR" dirty="0" smtClean="0"/>
              <a:t>O armazenamento desse tipo de informação é feito por uma das formas a seguir:</a:t>
            </a:r>
          </a:p>
          <a:p>
            <a:pPr lvl="1"/>
            <a:r>
              <a:rPr lang="pt-BR" dirty="0" smtClean="0"/>
              <a:t>direto no BD (</a:t>
            </a:r>
            <a:r>
              <a:rPr lang="pt-BR" dirty="0" err="1" smtClean="0"/>
              <a:t>Blobs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vinculado ao BD (Database File System Links)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 alternativa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Existe uma terceira maneira de trabalhar com esses arquivos, mas sem o controle do SGBD. </a:t>
            </a:r>
          </a:p>
          <a:p>
            <a:r>
              <a:rPr lang="pt-BR" dirty="0" smtClean="0"/>
              <a:t>Nesse cenário será armazenado no SGBD apenas o caminho para o arquivo que está localizado nos diretórios da máquina;</a:t>
            </a:r>
          </a:p>
          <a:p>
            <a:r>
              <a:rPr lang="pt-BR" dirty="0" smtClean="0"/>
              <a:t>O software aplicativo se encarrega de buscar o arquivo no disco. </a:t>
            </a:r>
          </a:p>
          <a:p>
            <a:r>
              <a:rPr lang="pt-BR" dirty="0" smtClean="0"/>
              <a:t>Esse cenário não é denominado como sendo um BLOB de BD.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Os </a:t>
            </a:r>
            <a:r>
              <a:rPr lang="pt-BR" dirty="0" err="1" smtClean="0"/>
              <a:t>blobs</a:t>
            </a:r>
            <a:r>
              <a:rPr lang="pt-BR" dirty="0" smtClean="0"/>
              <a:t> são implementados via coluna de uma tabela. Essa coluna recebe o tipo BLOB e será manipulada por meio da package DBMS_LOB.</a:t>
            </a:r>
          </a:p>
          <a:p>
            <a:endParaRPr lang="pt-BR" dirty="0" smtClean="0"/>
          </a:p>
          <a:p>
            <a:r>
              <a:rPr lang="pt-BR" dirty="0" smtClean="0"/>
              <a:t>Algumas limitações das colunas BLOB:</a:t>
            </a:r>
          </a:p>
          <a:p>
            <a:pPr lvl="1"/>
            <a:r>
              <a:rPr lang="pt-BR" dirty="0" smtClean="0"/>
              <a:t>não aceitam ordenação, </a:t>
            </a:r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e não podem estar na cláusula </a:t>
            </a:r>
            <a:r>
              <a:rPr lang="pt-BR" dirty="0" err="1" smtClean="0"/>
              <a:t>where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não podem estar nas funções escalares existentes no Oracle.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Parte I</a:t>
            </a:r>
          </a:p>
          <a:p>
            <a:r>
              <a:rPr lang="pt-BR" dirty="0" smtClean="0"/>
              <a:t>Criar uma rotina em PL/SQL capaz de carregar do disco uma imagem e armazená-la numa coluna no BD. Feito isso, exibir na tela o tamanho do conteúdo armazenado.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https://stackoverflow.com/questions/122909/using-pl-sql-how-do-you-i-get-a-files-contents-in-to-a-blob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Dicas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Entenda as características da package DBMS_LOB</a:t>
            </a:r>
          </a:p>
          <a:p>
            <a:pPr lvl="1"/>
            <a:r>
              <a:rPr lang="pt-BR" dirty="0" smtClean="0"/>
              <a:t>Crie um diretório no BD (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) para guardar a foto e acessá-la via UTL_FILE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318</Words>
  <Application>Microsoft Office PowerPoint</Application>
  <PresentationFormat>Apresentação na tela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Programação Avançada de BD</vt:lpstr>
      <vt:lpstr>Introdução </vt:lpstr>
      <vt:lpstr>Definição</vt:lpstr>
      <vt:lpstr>Forma alternativa</vt:lpstr>
      <vt:lpstr>Características</vt:lpstr>
      <vt:lpstr>Laboratório</vt:lpstr>
      <vt:lpstr>Laboratório</vt:lpstr>
    </vt:vector>
  </TitlesOfParts>
  <Company>Fatec SJC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 de BD</dc:title>
  <dc:creator>Aluno</dc:creator>
  <cp:lastModifiedBy>Aluno</cp:lastModifiedBy>
  <cp:revision>6</cp:revision>
  <dcterms:created xsi:type="dcterms:W3CDTF">2015-04-23T00:06:22Z</dcterms:created>
  <dcterms:modified xsi:type="dcterms:W3CDTF">2017-06-01T22:46:48Z</dcterms:modified>
</cp:coreProperties>
</file>