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63BEC6-0FD2-4181-AF01-B68E48CC547B}" type="datetimeFigureOut">
              <a:rPr lang="pt-BR" smtClean="0"/>
              <a:t>18/04/2018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2908AA-57EC-4FC5-8675-DD87C1C262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955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908AA-57EC-4FC5-8675-DD87C1C262D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408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3474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32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803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536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289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72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120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347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5948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622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424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8618"/>
            <a:ext cx="4355899" cy="4341663"/>
          </a:xfrm>
          <a:prstGeom prst="rect">
            <a:avLst/>
          </a:prstGeom>
          <a:noFill/>
          <a:effectLst>
            <a:glow rad="749300">
              <a:schemeClr val="bg1">
                <a:alpha val="0"/>
              </a:schemeClr>
            </a:glow>
          </a:effectLst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7" y="111643"/>
            <a:ext cx="1885071" cy="183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2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2035" y="1122363"/>
            <a:ext cx="10455965" cy="2387600"/>
          </a:xfrm>
        </p:spPr>
        <p:txBody>
          <a:bodyPr>
            <a:normAutofit fontScale="90000"/>
          </a:bodyPr>
          <a:lstStyle/>
          <a:p>
            <a:r>
              <a:rPr lang="pt-BR" dirty="0"/>
              <a:t>Revisão de Gestão de Processos de desenvolvimento de Software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by Casseb</a:t>
            </a:r>
          </a:p>
        </p:txBody>
      </p:sp>
    </p:spTree>
    <p:extLst>
      <p:ext uri="{BB962C8B-B14F-4D97-AF65-F5344CB8AC3E}">
        <p14:creationId xmlns:p14="http://schemas.microsoft.com/office/powerpoint/2010/main" val="2900532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BEAF37-A8E4-4302-8467-74776A73A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800"/>
            <a:ext cx="9127435" cy="6228522"/>
          </a:xfrm>
        </p:spPr>
        <p:txBody>
          <a:bodyPr>
            <a:normAutofit/>
          </a:bodyPr>
          <a:lstStyle/>
          <a:p>
            <a:r>
              <a:rPr lang="pt-BR" b="1" dirty="0" err="1"/>
              <a:t>User</a:t>
            </a:r>
            <a:r>
              <a:rPr lang="pt-BR" b="1" dirty="0"/>
              <a:t> Stories: </a:t>
            </a:r>
            <a:r>
              <a:rPr lang="pt-BR" dirty="0"/>
              <a:t>As estórias do cliente, podendo criar testes que irão se basear neste card.</a:t>
            </a:r>
          </a:p>
          <a:p>
            <a:r>
              <a:rPr lang="pt-BR" b="1" dirty="0" err="1"/>
              <a:t>Product</a:t>
            </a:r>
            <a:r>
              <a:rPr lang="pt-BR" b="1" dirty="0"/>
              <a:t> Backlog: </a:t>
            </a:r>
            <a:r>
              <a:rPr lang="pt-BR" dirty="0"/>
              <a:t>Necessidades que precisam ser produzidas para atingir a visão do produto</a:t>
            </a:r>
          </a:p>
          <a:p>
            <a:r>
              <a:rPr lang="pt-BR" b="1" dirty="0" err="1"/>
              <a:t>Ready</a:t>
            </a:r>
            <a:r>
              <a:rPr lang="pt-BR" b="1" dirty="0"/>
              <a:t>: </a:t>
            </a:r>
            <a:r>
              <a:rPr lang="pt-BR" dirty="0"/>
              <a:t>O que é preciso para iniciar uma atividade?</a:t>
            </a:r>
          </a:p>
          <a:p>
            <a:r>
              <a:rPr lang="pt-BR" b="1" dirty="0" err="1"/>
              <a:t>Done</a:t>
            </a:r>
            <a:r>
              <a:rPr lang="pt-BR" b="1" dirty="0"/>
              <a:t>: </a:t>
            </a:r>
            <a:r>
              <a:rPr lang="pt-BR" dirty="0"/>
              <a:t>O que é preciso para encerrar a atividade?</a:t>
            </a:r>
          </a:p>
          <a:p>
            <a:r>
              <a:rPr lang="pt-BR" b="1" dirty="0"/>
              <a:t>Planning Meeting: </a:t>
            </a:r>
            <a:r>
              <a:rPr lang="pt-BR" dirty="0"/>
              <a:t>Planejamento da meta da sprint</a:t>
            </a:r>
          </a:p>
          <a:p>
            <a:r>
              <a:rPr lang="pt-BR" b="1" dirty="0"/>
              <a:t>Daily: </a:t>
            </a:r>
            <a:r>
              <a:rPr lang="pt-BR" dirty="0"/>
              <a:t>Reunião em pé, onde cada um apresenta o que fez e próximos passos.</a:t>
            </a:r>
          </a:p>
          <a:p>
            <a:r>
              <a:rPr lang="pt-BR" b="1" dirty="0"/>
              <a:t>Review: </a:t>
            </a:r>
            <a:r>
              <a:rPr lang="pt-BR" dirty="0"/>
              <a:t>Reunião de entrega da sprint ao cliente</a:t>
            </a:r>
          </a:p>
          <a:p>
            <a:r>
              <a:rPr lang="pt-BR" b="1" dirty="0"/>
              <a:t>Retrospectiva: </a:t>
            </a:r>
            <a:r>
              <a:rPr lang="pt-BR" dirty="0"/>
              <a:t>Reunião que analisa processos bons e ruins e o que pode ser feito para melhorar.</a:t>
            </a:r>
          </a:p>
        </p:txBody>
      </p:sp>
    </p:spTree>
    <p:extLst>
      <p:ext uri="{BB962C8B-B14F-4D97-AF65-F5344CB8AC3E}">
        <p14:creationId xmlns:p14="http://schemas.microsoft.com/office/powerpoint/2010/main" val="1029047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0A103A-155D-410D-A661-8A6FEDEFF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D83F6C-A49C-4C18-847B-C96D441AC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1102009" cy="4351338"/>
          </a:xfrm>
        </p:spPr>
        <p:txBody>
          <a:bodyPr>
            <a:normAutofit fontScale="85000" lnSpcReduction="20000"/>
          </a:bodyPr>
          <a:lstStyle/>
          <a:p>
            <a:r>
              <a:rPr lang="pt-BR" b="1" dirty="0"/>
              <a:t>Processo</a:t>
            </a:r>
            <a:r>
              <a:rPr lang="pt-BR" dirty="0"/>
              <a:t> - Coleção de atividades, ações e tarefas realizados com o objetivo de criar um produto</a:t>
            </a:r>
          </a:p>
          <a:p>
            <a:r>
              <a:rPr lang="pt-BR" b="1" dirty="0"/>
              <a:t>Atividade</a:t>
            </a:r>
            <a:r>
              <a:rPr lang="pt-BR" dirty="0"/>
              <a:t> - Visa um objetivo maior.</a:t>
            </a:r>
          </a:p>
          <a:p>
            <a:r>
              <a:rPr lang="pt-BR" b="1" dirty="0"/>
              <a:t>Ação</a:t>
            </a:r>
            <a:r>
              <a:rPr lang="pt-BR" dirty="0"/>
              <a:t> - Conjunto de atividades para chegar a um produto</a:t>
            </a:r>
          </a:p>
          <a:p>
            <a:r>
              <a:rPr lang="pt-BR" b="1" dirty="0"/>
              <a:t>Tarefa</a:t>
            </a:r>
            <a:r>
              <a:rPr lang="pt-BR" dirty="0"/>
              <a:t> - Visa um objetivo menor</a:t>
            </a:r>
          </a:p>
          <a:p>
            <a:r>
              <a:rPr lang="pt-BR" b="1" dirty="0"/>
              <a:t>Framework de Processo</a:t>
            </a:r>
            <a:r>
              <a:rPr lang="pt-BR" dirty="0"/>
              <a:t> - Fundação para um processo completo, aplicável a qualquer projeto de </a:t>
            </a:r>
            <a:r>
              <a:rPr lang="pt-BR" dirty="0" err="1"/>
              <a:t>sofware</a:t>
            </a:r>
            <a:r>
              <a:rPr lang="pt-BR" dirty="0"/>
              <a:t>. Composto por 5 atividades</a:t>
            </a:r>
          </a:p>
          <a:p>
            <a:pPr lvl="1"/>
            <a:r>
              <a:rPr lang="pt-BR" b="1" dirty="0"/>
              <a:t>Comunicação</a:t>
            </a:r>
            <a:r>
              <a:rPr lang="pt-BR" dirty="0"/>
              <a:t>: Levantar requisitos do projeto</a:t>
            </a:r>
          </a:p>
          <a:p>
            <a:pPr lvl="1"/>
            <a:r>
              <a:rPr lang="pt-BR" b="1" dirty="0"/>
              <a:t>Planejamento</a:t>
            </a:r>
            <a:r>
              <a:rPr lang="pt-BR" dirty="0"/>
              <a:t>: Criação do plano, descrevendo tarefas, recursos e definições de entregas/prazos.</a:t>
            </a:r>
          </a:p>
          <a:p>
            <a:pPr lvl="1"/>
            <a:r>
              <a:rPr lang="pt-BR" b="1" dirty="0"/>
              <a:t>Modelagem</a:t>
            </a:r>
            <a:r>
              <a:rPr lang="pt-BR" dirty="0"/>
              <a:t>: Modelos baseados nos requisitos</a:t>
            </a:r>
          </a:p>
          <a:p>
            <a:pPr lvl="1"/>
            <a:r>
              <a:rPr lang="pt-BR" b="1" dirty="0"/>
              <a:t>Construção</a:t>
            </a:r>
            <a:r>
              <a:rPr lang="pt-BR" dirty="0"/>
              <a:t> : Codificação</a:t>
            </a:r>
          </a:p>
          <a:p>
            <a:pPr lvl="1"/>
            <a:r>
              <a:rPr lang="pt-BR" b="1" dirty="0"/>
              <a:t>Implantação</a:t>
            </a:r>
            <a:r>
              <a:rPr lang="pt-BR" dirty="0"/>
              <a:t>: Entrega final do software</a:t>
            </a:r>
          </a:p>
        </p:txBody>
      </p:sp>
    </p:spTree>
    <p:extLst>
      <p:ext uri="{BB962C8B-B14F-4D97-AF65-F5344CB8AC3E}">
        <p14:creationId xmlns:p14="http://schemas.microsoft.com/office/powerpoint/2010/main" val="3352779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B911A9-AB74-47B2-A9AD-DB124B40A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4313"/>
            <a:ext cx="10515600" cy="5792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Modelo Cascata</a:t>
            </a:r>
          </a:p>
          <a:p>
            <a:r>
              <a:rPr lang="pt-BR" dirty="0"/>
              <a:t>Abordagem sequencial</a:t>
            </a:r>
          </a:p>
          <a:p>
            <a:r>
              <a:rPr lang="pt-BR" dirty="0"/>
              <a:t>Recomendável em projetos com requisitos definidos e estáveis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RUP (</a:t>
            </a:r>
            <a:r>
              <a:rPr lang="pt-BR" dirty="0" err="1"/>
              <a:t>Rational</a:t>
            </a:r>
            <a:r>
              <a:rPr lang="pt-BR" dirty="0"/>
              <a:t> </a:t>
            </a:r>
            <a:r>
              <a:rPr lang="pt-BR" dirty="0" err="1"/>
              <a:t>Unified</a:t>
            </a:r>
            <a:r>
              <a:rPr lang="pt-BR" dirty="0"/>
              <a:t> </a:t>
            </a:r>
            <a:r>
              <a:rPr lang="pt-BR" dirty="0" err="1"/>
              <a:t>Process</a:t>
            </a:r>
            <a:r>
              <a:rPr lang="pt-BR" dirty="0"/>
              <a:t>)</a:t>
            </a:r>
          </a:p>
          <a:p>
            <a:r>
              <a:rPr lang="pt-BR" dirty="0"/>
              <a:t>Incremental</a:t>
            </a:r>
          </a:p>
          <a:p>
            <a:r>
              <a:rPr lang="pt-BR" dirty="0"/>
              <a:t>Focado em casos de uso, UML e orientação a objeto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3729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DAE07-5226-4AA1-A136-925659046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Lean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6630A6-4666-4415-BF32-11FDD2696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r>
              <a:rPr lang="pt-BR" dirty="0"/>
              <a:t>Princípios:</a:t>
            </a:r>
          </a:p>
          <a:p>
            <a:pPr lvl="1"/>
            <a:r>
              <a:rPr lang="pt-BR" b="1" dirty="0"/>
              <a:t>Elimine Desperdícios: </a:t>
            </a:r>
            <a:r>
              <a:rPr lang="pt-BR" dirty="0"/>
              <a:t>Produza e possua em estoque somente o necessário</a:t>
            </a:r>
          </a:p>
          <a:p>
            <a:pPr lvl="1"/>
            <a:r>
              <a:rPr lang="pt-BR" b="1" dirty="0"/>
              <a:t>Qualidade no processo: </a:t>
            </a:r>
            <a:r>
              <a:rPr lang="pt-BR" dirty="0"/>
              <a:t>Confira a qualidade durante a produção</a:t>
            </a:r>
          </a:p>
          <a:p>
            <a:pPr lvl="1"/>
            <a:r>
              <a:rPr lang="pt-BR" b="1" dirty="0"/>
              <a:t>Crie conhecimento:</a:t>
            </a:r>
            <a:r>
              <a:rPr lang="pt-BR" dirty="0"/>
              <a:t> Produza materiais internos, treinamentos e </a:t>
            </a:r>
            <a:r>
              <a:rPr lang="pt-BR" dirty="0" err="1"/>
              <a:t>code</a:t>
            </a:r>
            <a:r>
              <a:rPr lang="pt-BR" dirty="0"/>
              <a:t> reviews</a:t>
            </a:r>
          </a:p>
          <a:p>
            <a:pPr lvl="1"/>
            <a:r>
              <a:rPr lang="pt-BR" b="1" dirty="0"/>
              <a:t>Adie decisões: </a:t>
            </a:r>
            <a:r>
              <a:rPr lang="pt-BR" dirty="0"/>
              <a:t>Execute após bem definido, para evitar retrabalho</a:t>
            </a:r>
          </a:p>
          <a:p>
            <a:pPr lvl="1"/>
            <a:r>
              <a:rPr lang="pt-BR" b="1" dirty="0"/>
              <a:t>Entregue rápido:  </a:t>
            </a:r>
            <a:r>
              <a:rPr lang="pt-BR" dirty="0"/>
              <a:t>Mostrar ao cliente o quanto antes para ir ajustando os detalhes</a:t>
            </a:r>
          </a:p>
          <a:p>
            <a:pPr lvl="1"/>
            <a:r>
              <a:rPr lang="pt-BR" b="1" dirty="0"/>
              <a:t>Respeite as pessoas: </a:t>
            </a:r>
            <a:r>
              <a:rPr lang="pt-BR" dirty="0"/>
              <a:t>Feedback interno e desenvolvimento de pessoas</a:t>
            </a:r>
          </a:p>
          <a:p>
            <a:pPr lvl="1"/>
            <a:r>
              <a:rPr lang="pt-BR" b="1" dirty="0"/>
              <a:t>Otimize tudo: </a:t>
            </a:r>
            <a:r>
              <a:rPr lang="pt-BR" dirty="0"/>
              <a:t>Medir para avaliar o desempenho</a:t>
            </a:r>
          </a:p>
        </p:txBody>
      </p:sp>
    </p:spTree>
    <p:extLst>
      <p:ext uri="{BB962C8B-B14F-4D97-AF65-F5344CB8AC3E}">
        <p14:creationId xmlns:p14="http://schemas.microsoft.com/office/powerpoint/2010/main" val="3687328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96D70-FBFF-4E4B-831C-FF8667035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XP Extreme </a:t>
            </a:r>
            <a:r>
              <a:rPr lang="pt-BR" dirty="0" err="1"/>
              <a:t>Programming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8696BE-E2BB-476D-8095-30354141D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6723"/>
          </a:xfrm>
        </p:spPr>
        <p:txBody>
          <a:bodyPr>
            <a:normAutofit/>
          </a:bodyPr>
          <a:lstStyle/>
          <a:p>
            <a:r>
              <a:rPr lang="pt-BR" b="1" dirty="0"/>
              <a:t>Sequencial: </a:t>
            </a:r>
            <a:r>
              <a:rPr lang="pt-BR" dirty="0"/>
              <a:t>Passos em sequencia</a:t>
            </a:r>
          </a:p>
          <a:p>
            <a:r>
              <a:rPr lang="pt-BR" b="1" dirty="0"/>
              <a:t>Determinismo: </a:t>
            </a:r>
            <a:r>
              <a:rPr lang="pt-BR" dirty="0"/>
              <a:t>Ao final o resultado é o previsto</a:t>
            </a:r>
          </a:p>
          <a:p>
            <a:r>
              <a:rPr lang="pt-BR" b="1" dirty="0"/>
              <a:t>Especialização: </a:t>
            </a:r>
            <a:r>
              <a:rPr lang="pt-BR" dirty="0"/>
              <a:t>Tarefas divididas para gerar resultados exatos</a:t>
            </a:r>
          </a:p>
          <a:p>
            <a:r>
              <a:rPr lang="pt-BR" b="1" dirty="0"/>
              <a:t>Foco em execução: </a:t>
            </a:r>
            <a:r>
              <a:rPr lang="pt-BR" dirty="0"/>
              <a:t>Seguindo a risca a especificação, chega-se ao resultado esperado</a:t>
            </a:r>
          </a:p>
          <a:p>
            <a:r>
              <a:rPr lang="pt-BR" b="1" dirty="0"/>
              <a:t>Trabalhador Manual: </a:t>
            </a:r>
            <a:r>
              <a:rPr lang="pt-BR" dirty="0"/>
              <a:t>Trabalho repetitivo</a:t>
            </a:r>
          </a:p>
          <a:p>
            <a:r>
              <a:rPr lang="pt-BR" b="1" dirty="0"/>
              <a:t>Trabalhador do conhecimento: </a:t>
            </a:r>
            <a:r>
              <a:rPr lang="pt-BR" dirty="0"/>
              <a:t>Trabalho com conhecimento e criatividade, nas se encaixando nas premissas do tradicional.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2277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73600B-FBFD-4B68-992A-E2B417CE1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790"/>
            <a:ext cx="8769626" cy="6308035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/>
              <a:t>Feedback: </a:t>
            </a:r>
            <a:r>
              <a:rPr lang="pt-BR" dirty="0"/>
              <a:t>Cliente participa do desenvolvimento dando feedback</a:t>
            </a:r>
          </a:p>
          <a:p>
            <a:r>
              <a:rPr lang="pt-BR" b="1" dirty="0"/>
              <a:t>Comunicação: </a:t>
            </a:r>
            <a:r>
              <a:rPr lang="pt-BR" dirty="0"/>
              <a:t>Face a face para conquistar mais detalhes e agilidade que merece.</a:t>
            </a:r>
          </a:p>
          <a:p>
            <a:r>
              <a:rPr lang="pt-BR" b="1" dirty="0"/>
              <a:t>Simplicidade: </a:t>
            </a:r>
            <a:r>
              <a:rPr lang="pt-BR" dirty="0"/>
              <a:t>Somente o necessário</a:t>
            </a:r>
          </a:p>
          <a:p>
            <a:r>
              <a:rPr lang="pt-BR" b="1" dirty="0"/>
              <a:t>Coragem: </a:t>
            </a:r>
            <a:r>
              <a:rPr lang="pt-BR" dirty="0"/>
              <a:t>Confiança no processo XP</a:t>
            </a:r>
          </a:p>
          <a:p>
            <a:r>
              <a:rPr lang="pt-BR" b="1" dirty="0"/>
              <a:t>Jogo do planejamento: </a:t>
            </a:r>
            <a:r>
              <a:rPr lang="pt-BR" dirty="0"/>
              <a:t>Reunião onde o cliente define suas prioridades, nela são formadas as estórias</a:t>
            </a:r>
          </a:p>
          <a:p>
            <a:pPr lvl="1"/>
            <a:r>
              <a:rPr lang="pt-BR" b="1" dirty="0"/>
              <a:t>Release: </a:t>
            </a:r>
            <a:r>
              <a:rPr lang="pt-BR" dirty="0"/>
              <a:t>Período longo, visando um valor maior ao cliente, possuindo n iterações</a:t>
            </a:r>
          </a:p>
          <a:p>
            <a:pPr lvl="1"/>
            <a:r>
              <a:rPr lang="pt-BR" b="1" dirty="0"/>
              <a:t>Iteração: </a:t>
            </a:r>
            <a:r>
              <a:rPr lang="pt-BR" dirty="0"/>
              <a:t>Poucas semanas desenvolvendo algumas funcionalidades.</a:t>
            </a:r>
          </a:p>
          <a:p>
            <a:pPr lvl="1"/>
            <a:r>
              <a:rPr lang="pt-BR" b="1" dirty="0"/>
              <a:t>Ponto: </a:t>
            </a:r>
            <a:r>
              <a:rPr lang="pt-BR" dirty="0"/>
              <a:t>Unidade de Esforço</a:t>
            </a:r>
          </a:p>
          <a:p>
            <a:r>
              <a:rPr lang="pt-BR" b="1" dirty="0"/>
              <a:t>Stand </a:t>
            </a:r>
            <a:r>
              <a:rPr lang="pt-BR" b="1" dirty="0" err="1"/>
              <a:t>up</a:t>
            </a:r>
            <a:r>
              <a:rPr lang="pt-BR" b="1" dirty="0"/>
              <a:t> meeting: </a:t>
            </a:r>
            <a:r>
              <a:rPr lang="pt-BR" dirty="0"/>
              <a:t>Reunião em pé, onde cada um apresenta o que fez e próximos passos.</a:t>
            </a:r>
          </a:p>
          <a:p>
            <a:r>
              <a:rPr lang="pt-BR" b="1" dirty="0"/>
              <a:t>Programação em par: </a:t>
            </a:r>
            <a:r>
              <a:rPr lang="pt-BR" dirty="0"/>
              <a:t>2 programadores e um computador (um analisa enquanto outro digita)</a:t>
            </a:r>
          </a:p>
        </p:txBody>
      </p:sp>
    </p:spTree>
    <p:extLst>
      <p:ext uri="{BB962C8B-B14F-4D97-AF65-F5344CB8AC3E}">
        <p14:creationId xmlns:p14="http://schemas.microsoft.com/office/powerpoint/2010/main" val="3036859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D6AE8C-BA86-421D-B985-096233046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XP - Práticas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C32F1E-DA95-4FAA-AE12-A1B64E0CD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871" y="1994452"/>
            <a:ext cx="10515600" cy="4863548"/>
          </a:xfrm>
        </p:spPr>
        <p:txBody>
          <a:bodyPr>
            <a:normAutofit fontScale="85000" lnSpcReduction="20000"/>
          </a:bodyPr>
          <a:lstStyle/>
          <a:p>
            <a:r>
              <a:rPr lang="pt-BR" b="1" dirty="0"/>
              <a:t>TDD:</a:t>
            </a:r>
            <a:r>
              <a:rPr lang="pt-BR" dirty="0"/>
              <a:t> Primeiro é planejado e desenvolvido o teste, para que o programa seja desenvolvido a partir dele, garantindo simplicidade no código e uma massa de testes que poderá ser usado para validar o sistema.</a:t>
            </a:r>
          </a:p>
          <a:p>
            <a:r>
              <a:rPr lang="pt-BR" b="1" dirty="0" err="1"/>
              <a:t>Refactoring</a:t>
            </a:r>
            <a:r>
              <a:rPr lang="pt-BR" b="1" dirty="0"/>
              <a:t>: </a:t>
            </a:r>
            <a:r>
              <a:rPr lang="pt-BR" dirty="0"/>
              <a:t>Melhorando o código sem alterar as funcionalidades.</a:t>
            </a:r>
          </a:p>
          <a:p>
            <a:r>
              <a:rPr lang="pt-BR" b="1" dirty="0"/>
              <a:t>Código coletivo: </a:t>
            </a:r>
            <a:r>
              <a:rPr lang="pt-BR" dirty="0"/>
              <a:t>A equipe pode editar o código em conjunto sem necessidade de autorização.</a:t>
            </a:r>
          </a:p>
          <a:p>
            <a:r>
              <a:rPr lang="pt-BR" b="1" dirty="0"/>
              <a:t>Código padronizado: </a:t>
            </a:r>
            <a:r>
              <a:rPr lang="pt-BR" dirty="0"/>
              <a:t>É definido padrões que devem ser </a:t>
            </a:r>
            <a:r>
              <a:rPr lang="pt-BR" dirty="0" err="1"/>
              <a:t>seguidos,facilitando</a:t>
            </a:r>
            <a:r>
              <a:rPr lang="pt-BR" dirty="0"/>
              <a:t> a manutenção.</a:t>
            </a:r>
          </a:p>
          <a:p>
            <a:r>
              <a:rPr lang="pt-BR" b="1" dirty="0"/>
              <a:t>Metáfora:</a:t>
            </a:r>
            <a:r>
              <a:rPr lang="pt-BR" dirty="0"/>
              <a:t> Linguagem para transmitir ideias técnicas ao cliente.</a:t>
            </a:r>
          </a:p>
          <a:p>
            <a:r>
              <a:rPr lang="pt-BR" b="1" dirty="0"/>
              <a:t>Ritmo sustentável: </a:t>
            </a:r>
            <a:r>
              <a:rPr lang="pt-BR" dirty="0"/>
              <a:t>Evitar mais que 8 horas de trabalho.</a:t>
            </a:r>
          </a:p>
          <a:p>
            <a:r>
              <a:rPr lang="pt-BR" b="1" dirty="0"/>
              <a:t>Integração contínua:</a:t>
            </a:r>
            <a:r>
              <a:rPr lang="pt-BR" dirty="0"/>
              <a:t> Testes devem ser executados automaticamente após novas funcionalidades.</a:t>
            </a:r>
          </a:p>
          <a:p>
            <a:r>
              <a:rPr lang="pt-BR" b="1" dirty="0"/>
              <a:t>Releases curtos: </a:t>
            </a:r>
            <a:r>
              <a:rPr lang="pt-BR" dirty="0"/>
              <a:t>Entregas constantes das funcionalidades = cliente feliz</a:t>
            </a:r>
          </a:p>
        </p:txBody>
      </p:sp>
    </p:spTree>
    <p:extLst>
      <p:ext uri="{BB962C8B-B14F-4D97-AF65-F5344CB8AC3E}">
        <p14:creationId xmlns:p14="http://schemas.microsoft.com/office/powerpoint/2010/main" val="250250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08E34-AE31-40EE-AD83-0C8C6E6DE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XP - Equipe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DAC600-B83F-497C-ABAF-598DF141E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Papéis:</a:t>
            </a:r>
          </a:p>
          <a:p>
            <a:pPr lvl="1"/>
            <a:r>
              <a:rPr lang="pt-BR" b="1" dirty="0"/>
              <a:t>Gerente de projeto: </a:t>
            </a:r>
            <a:r>
              <a:rPr lang="pt-BR" dirty="0"/>
              <a:t>Assuntos administrativos e relacionamento com o cliente.</a:t>
            </a:r>
          </a:p>
          <a:p>
            <a:pPr lvl="1"/>
            <a:r>
              <a:rPr lang="pt-BR" b="1" dirty="0"/>
              <a:t>Coach:</a:t>
            </a:r>
            <a:r>
              <a:rPr lang="pt-BR" dirty="0"/>
              <a:t> Funcionamento e melhoria dos processos.</a:t>
            </a:r>
          </a:p>
          <a:p>
            <a:pPr lvl="1"/>
            <a:r>
              <a:rPr lang="pt-BR" b="1" dirty="0"/>
              <a:t>Analista de teste: </a:t>
            </a:r>
            <a:r>
              <a:rPr lang="pt-BR" dirty="0"/>
              <a:t>Escreve testes de aceitação com o cliente.</a:t>
            </a:r>
          </a:p>
          <a:p>
            <a:pPr lvl="1"/>
            <a:r>
              <a:rPr lang="pt-BR" b="1" dirty="0"/>
              <a:t>Redator técnico: </a:t>
            </a:r>
            <a:r>
              <a:rPr lang="pt-BR" dirty="0"/>
              <a:t>Auxilia na documentação do sistema</a:t>
            </a:r>
          </a:p>
          <a:p>
            <a:pPr lvl="1"/>
            <a:r>
              <a:rPr lang="pt-BR" b="1" dirty="0"/>
              <a:t>Desenvolvedor:</a:t>
            </a:r>
            <a:r>
              <a:rPr lang="pt-BR" dirty="0"/>
              <a:t> O cara do código.</a:t>
            </a:r>
          </a:p>
        </p:txBody>
      </p:sp>
    </p:spTree>
    <p:extLst>
      <p:ext uri="{BB962C8B-B14F-4D97-AF65-F5344CB8AC3E}">
        <p14:creationId xmlns:p14="http://schemas.microsoft.com/office/powerpoint/2010/main" val="2025176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CF6B70-6960-4EC3-BA9C-615312A9C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Scrum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098EC9-A0F1-4038-81AF-A5E42E13E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070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Manifesto ágil</a:t>
            </a:r>
          </a:p>
          <a:p>
            <a:pPr lvl="1"/>
            <a:r>
              <a:rPr lang="pt-BR" dirty="0"/>
              <a:t>Indivíduos mais que processos e ferramentas</a:t>
            </a:r>
          </a:p>
          <a:p>
            <a:pPr lvl="1"/>
            <a:r>
              <a:rPr lang="pt-BR" dirty="0"/>
              <a:t>Software em funcionamento mais que documentação </a:t>
            </a:r>
          </a:p>
          <a:p>
            <a:pPr lvl="1"/>
            <a:r>
              <a:rPr lang="pt-BR" dirty="0"/>
              <a:t>Colaboração com o cliente mais que contratos</a:t>
            </a:r>
          </a:p>
          <a:p>
            <a:pPr lvl="1"/>
            <a:r>
              <a:rPr lang="pt-BR" dirty="0"/>
              <a:t>Responder as mudanças mais que seguir um plano</a:t>
            </a:r>
          </a:p>
          <a:p>
            <a:r>
              <a:rPr lang="pt-BR" dirty="0"/>
              <a:t>Aplicabilidade: Projetos de natureza complexa</a:t>
            </a:r>
          </a:p>
          <a:p>
            <a:r>
              <a:rPr lang="pt-BR" dirty="0"/>
              <a:t>Papéis:</a:t>
            </a:r>
          </a:p>
          <a:p>
            <a:pPr lvl="1"/>
            <a:r>
              <a:rPr lang="pt-BR" b="1" dirty="0"/>
              <a:t>Scrum Master: </a:t>
            </a:r>
            <a:r>
              <a:rPr lang="pt-BR" dirty="0"/>
              <a:t>Facilitar reuniões, relação desenvolvimento x cliente, melhorar o dia-a-dia da equipe</a:t>
            </a:r>
          </a:p>
          <a:p>
            <a:pPr lvl="1"/>
            <a:r>
              <a:rPr lang="pt-BR" b="1" dirty="0" err="1"/>
              <a:t>Product</a:t>
            </a:r>
            <a:r>
              <a:rPr lang="pt-BR" b="1" dirty="0"/>
              <a:t> </a:t>
            </a:r>
            <a:r>
              <a:rPr lang="pt-BR" b="1" dirty="0" err="1"/>
              <a:t>Owner</a:t>
            </a:r>
            <a:r>
              <a:rPr lang="pt-BR" b="1" dirty="0"/>
              <a:t>: </a:t>
            </a:r>
            <a:r>
              <a:rPr lang="pt-BR" dirty="0"/>
              <a:t>Planejar entregas, requisitos, definindo a visão do produto</a:t>
            </a:r>
          </a:p>
          <a:p>
            <a:pPr lvl="1"/>
            <a:r>
              <a:rPr lang="pt-BR" b="1" dirty="0"/>
              <a:t>Scrum Team: </a:t>
            </a:r>
            <a:r>
              <a:rPr lang="pt-BR" dirty="0"/>
              <a:t>Time auto organizados, entre 5 e 9 integrantes, resolução de conflitos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18946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</TotalTime>
  <Words>763</Words>
  <Application>Microsoft Office PowerPoint</Application>
  <PresentationFormat>Widescreen</PresentationFormat>
  <Paragraphs>82</Paragraphs>
  <Slides>10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Schoolbook</vt:lpstr>
      <vt:lpstr>Tema do Office</vt:lpstr>
      <vt:lpstr>Revisão de Gestão de Processos de desenvolvimento de Software</vt:lpstr>
      <vt:lpstr>Processo de software</vt:lpstr>
      <vt:lpstr>Apresentação do PowerPoint</vt:lpstr>
      <vt:lpstr>Lean</vt:lpstr>
      <vt:lpstr>XP Extreme Programming</vt:lpstr>
      <vt:lpstr>Apresentação do PowerPoint</vt:lpstr>
      <vt:lpstr>XP - Práticas</vt:lpstr>
      <vt:lpstr>XP - Equipe</vt:lpstr>
      <vt:lpstr>Scrum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Soares Casseb dos Santos</dc:creator>
  <cp:lastModifiedBy>Felipe Casseb</cp:lastModifiedBy>
  <cp:revision>131</cp:revision>
  <dcterms:created xsi:type="dcterms:W3CDTF">2016-04-01T01:07:07Z</dcterms:created>
  <dcterms:modified xsi:type="dcterms:W3CDTF">2018-04-19T01:18:55Z</dcterms:modified>
</cp:coreProperties>
</file>