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DA81-BC49-49DD-A84B-03B55DEBAF60}" type="datetimeFigureOut">
              <a:rPr lang="pt-BR" smtClean="0"/>
              <a:pPr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0CE8-2032-4F15-9E75-A0417EE5C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Trabalhar com Tabelas Temporário no Oracle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Programação Avançada em BD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	São tabelas temporárias criadas via comando específico e cuja vida útil pode ser na transação (</a:t>
            </a:r>
            <a:r>
              <a:rPr lang="pt-BR" dirty="0" err="1" smtClean="0"/>
              <a:t>commit</a:t>
            </a:r>
            <a:r>
              <a:rPr lang="pt-BR" dirty="0" smtClean="0"/>
              <a:t> ou </a:t>
            </a:r>
            <a:r>
              <a:rPr lang="pt-BR" dirty="0" err="1" smtClean="0"/>
              <a:t>rollback</a:t>
            </a:r>
            <a:r>
              <a:rPr lang="pt-BR" dirty="0" smtClean="0"/>
              <a:t>) ou na sessão;</a:t>
            </a:r>
          </a:p>
          <a:p>
            <a:r>
              <a:rPr lang="pt-BR" dirty="0" smtClean="0"/>
              <a:t>	Essas tabelas são criadas fisicamente, mas o seu conteúdo é temporário conforme o tipo e o seu apagamento é gerenciado pelo BD;</a:t>
            </a:r>
          </a:p>
          <a:p>
            <a:pPr>
              <a:buNone/>
            </a:pPr>
            <a:r>
              <a:rPr lang="pt-BR" dirty="0" smtClean="0"/>
              <a:t>	Possuem o mesmo tratamento que as tabelas convencionais;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	Facilitam a manipulação de dados sem ocupar espaço permanentemente;</a:t>
            </a:r>
          </a:p>
          <a:p>
            <a:r>
              <a:rPr lang="pt-BR" dirty="0" smtClean="0"/>
              <a:t>	As consultas complexas podem ser representadas nessas tabelas e evita-se que sejam executadas N vezes.</a:t>
            </a:r>
          </a:p>
          <a:p>
            <a:r>
              <a:rPr lang="pt-BR" dirty="0" smtClean="0"/>
              <a:t>	Os dados são temporários para cada sessão que gerou os dados;</a:t>
            </a:r>
          </a:p>
          <a:p>
            <a:r>
              <a:rPr lang="pt-BR" dirty="0" smtClean="0"/>
              <a:t>	Podem ser criados </a:t>
            </a:r>
            <a:r>
              <a:rPr lang="pt-BR" dirty="0" err="1" smtClean="0"/>
              <a:t>triggers</a:t>
            </a:r>
            <a:r>
              <a:rPr lang="pt-BR" dirty="0" smtClean="0"/>
              <a:t>, </a:t>
            </a:r>
            <a:r>
              <a:rPr lang="pt-BR" dirty="0" err="1" smtClean="0"/>
              <a:t>views</a:t>
            </a:r>
            <a:r>
              <a:rPr lang="pt-BR" dirty="0" smtClean="0"/>
              <a:t> e </a:t>
            </a:r>
            <a:r>
              <a:rPr lang="pt-BR" dirty="0" err="1" smtClean="0"/>
              <a:t>indices</a:t>
            </a:r>
            <a:r>
              <a:rPr lang="pt-BR" dirty="0" smtClean="0"/>
              <a:t> para essas tabelas;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Comando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pPr>
              <a:buNone/>
            </a:pPr>
            <a:r>
              <a:rPr lang="pt-BR" dirty="0" smtClean="0"/>
              <a:t>Permanece durante a transação</a:t>
            </a:r>
          </a:p>
          <a:p>
            <a:pPr>
              <a:buNone/>
            </a:pPr>
            <a:r>
              <a:rPr lang="pt-BR" dirty="0" smtClean="0"/>
              <a:t>CREATE GLOBAL TEMPORARY TABLE NOME</a:t>
            </a:r>
          </a:p>
          <a:p>
            <a:pPr>
              <a:buNone/>
            </a:pPr>
            <a:r>
              <a:rPr lang="pt-BR" dirty="0" smtClean="0"/>
              <a:t>(COLUNA1 TIPO,</a:t>
            </a:r>
          </a:p>
          <a:p>
            <a:pPr>
              <a:buNone/>
            </a:pPr>
            <a:r>
              <a:rPr lang="pt-BR" dirty="0" smtClean="0"/>
              <a:t>COLUNA2 TIPO);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Permanece durante a sessão</a:t>
            </a:r>
          </a:p>
          <a:p>
            <a:pPr>
              <a:buNone/>
            </a:pPr>
            <a:r>
              <a:rPr lang="pt-BR" dirty="0" smtClean="0"/>
              <a:t>CREATE GLOBAL TEMPORARY TABLE NOME</a:t>
            </a:r>
          </a:p>
          <a:p>
            <a:pPr>
              <a:buNone/>
            </a:pPr>
            <a:r>
              <a:rPr lang="pt-BR" dirty="0" smtClean="0"/>
              <a:t>(COLUNA1 TIPO,</a:t>
            </a:r>
          </a:p>
          <a:p>
            <a:pPr>
              <a:buNone/>
            </a:pPr>
            <a:r>
              <a:rPr lang="pt-BR" dirty="0" smtClean="0"/>
              <a:t>COLUNA2 TIPO)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preserve </a:t>
            </a:r>
            <a:r>
              <a:rPr lang="pt-BR" dirty="0" err="1" smtClean="0"/>
              <a:t>rows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 smtClean="0"/>
              <a:t>Criar </a:t>
            </a:r>
            <a:r>
              <a:rPr lang="pt-BR" sz="2000" dirty="0" smtClean="0"/>
              <a:t>uma tabela temporária no </a:t>
            </a:r>
            <a:r>
              <a:rPr lang="pt-BR" sz="2000" dirty="0" err="1" smtClean="0"/>
              <a:t>oracle</a:t>
            </a:r>
            <a:r>
              <a:rPr lang="pt-BR" sz="2000" dirty="0" smtClean="0"/>
              <a:t> em nível de sessão para suportar o cálculo do reajuste salarial para a folha de pagamento da empresa. </a:t>
            </a:r>
          </a:p>
          <a:p>
            <a:pPr>
              <a:buNone/>
            </a:pPr>
            <a:r>
              <a:rPr lang="pt-BR" sz="2000" dirty="0" smtClean="0"/>
              <a:t>Essa </a:t>
            </a:r>
            <a:r>
              <a:rPr lang="pt-BR" sz="2000" dirty="0" smtClean="0"/>
              <a:t>tabela será responsável por armazenar os cargos ocupados na empresa com a respectiva média salarial organizados por departamento.</a:t>
            </a:r>
          </a:p>
          <a:p>
            <a:pPr>
              <a:buNone/>
            </a:pPr>
            <a:r>
              <a:rPr lang="pt-BR" sz="2000" dirty="0" smtClean="0"/>
              <a:t>Imprimir </a:t>
            </a:r>
            <a:r>
              <a:rPr lang="pt-BR" sz="2000" dirty="0" smtClean="0"/>
              <a:t>no relatório um DESC dessa tabela;</a:t>
            </a:r>
          </a:p>
          <a:p>
            <a:pPr>
              <a:buNone/>
            </a:pPr>
            <a:r>
              <a:rPr lang="pt-BR" sz="2000" dirty="0" smtClean="0"/>
              <a:t>Após </a:t>
            </a:r>
            <a:r>
              <a:rPr lang="pt-BR" sz="2000" dirty="0" smtClean="0"/>
              <a:t>armazenar essa lista de cargos e salários deve-se utilizar os registros para atender aos seguintes requisitos:</a:t>
            </a:r>
          </a:p>
          <a:p>
            <a:pPr>
              <a:buNone/>
            </a:pPr>
            <a:r>
              <a:rPr lang="pt-BR" sz="2000" dirty="0" smtClean="0"/>
              <a:t>	- Listar os cargos ocupados, a média salarial por departamento e o total de funcionários existentes;</a:t>
            </a:r>
          </a:p>
          <a:p>
            <a:pPr>
              <a:buNone/>
            </a:pPr>
            <a:r>
              <a:rPr lang="pt-BR" sz="2000" dirty="0" smtClean="0"/>
              <a:t>	- Listar os funcionários de um departamento e indicar se o salário dele é menor, igual ou maior que a médio do departamento dele na empresa;</a:t>
            </a:r>
          </a:p>
          <a:p>
            <a:pPr>
              <a:buNone/>
            </a:pPr>
            <a:r>
              <a:rPr lang="pt-BR" sz="2000" dirty="0" smtClean="0"/>
              <a:t>	- Para todos os funcionários aplicar um reajuste de salário que é de 10% sobre a diferença entre o salário e a média salarial do cargo dele no departamento.</a:t>
            </a:r>
          </a:p>
          <a:p>
            <a:pPr>
              <a:buNone/>
            </a:pPr>
            <a:r>
              <a:rPr lang="pt-BR" sz="2000" dirty="0" smtClean="0"/>
              <a:t>Orientações</a:t>
            </a:r>
            <a:r>
              <a:rPr lang="pt-BR" sz="2000" dirty="0" smtClean="0"/>
              <a:t>:</a:t>
            </a:r>
          </a:p>
          <a:p>
            <a:pPr>
              <a:buNone/>
            </a:pPr>
            <a:r>
              <a:rPr lang="pt-BR" sz="2000" dirty="0" smtClean="0"/>
              <a:t>	- Obrigatório o uso de tabela temporária.</a:t>
            </a:r>
          </a:p>
          <a:p>
            <a:pPr>
              <a:buNone/>
            </a:pPr>
            <a:r>
              <a:rPr lang="pt-BR" sz="2000" dirty="0" smtClean="0"/>
              <a:t>	- Opcionalmente, pode-se criar blocos </a:t>
            </a:r>
            <a:r>
              <a:rPr lang="pt-BR" sz="2000" dirty="0" err="1" smtClean="0"/>
              <a:t>pl</a:t>
            </a:r>
            <a:r>
              <a:rPr lang="pt-BR" sz="2000" dirty="0" smtClean="0"/>
              <a:t>/</a:t>
            </a:r>
            <a:r>
              <a:rPr lang="pt-BR" sz="2000" dirty="0" err="1" smtClean="0"/>
              <a:t>sql</a:t>
            </a:r>
            <a:r>
              <a:rPr lang="pt-BR" sz="2000" dirty="0" smtClean="0"/>
              <a:t> para produzir os resultados </a:t>
            </a:r>
            <a:r>
              <a:rPr lang="pt-BR" sz="2000" dirty="0" smtClean="0"/>
              <a:t>esperados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123</Words>
  <Application>Microsoft Office PowerPoint</Application>
  <PresentationFormat>Apresentação na tela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Trabalhar com Tabelas Temporário no Oracle</vt:lpstr>
      <vt:lpstr>Conceitos</vt:lpstr>
      <vt:lpstr>Continuação</vt:lpstr>
      <vt:lpstr>Comando SQL</vt:lpstr>
      <vt:lpstr>Laboratório</vt:lpstr>
    </vt:vector>
  </TitlesOfParts>
  <Company>Fatec SJC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Trabalhar com Tabelas Temporário no Oracle</dc:title>
  <dc:creator>Aluno</dc:creator>
  <cp:lastModifiedBy>Aluno</cp:lastModifiedBy>
  <cp:revision>5</cp:revision>
  <dcterms:created xsi:type="dcterms:W3CDTF">2015-03-26T00:22:09Z</dcterms:created>
  <dcterms:modified xsi:type="dcterms:W3CDTF">2016-09-16T23:51:39Z</dcterms:modified>
</cp:coreProperties>
</file>