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na prática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3957" cy="1325563"/>
          </a:xfrm>
        </p:spPr>
        <p:txBody>
          <a:bodyPr>
            <a:normAutofit/>
          </a:bodyPr>
          <a:lstStyle/>
          <a:p>
            <a:r>
              <a:rPr lang="pt-BR" dirty="0"/>
              <a:t>4º Cobaia (Realizando alteração)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026439"/>
              </p:ext>
            </p:extLst>
          </p:nvPr>
        </p:nvGraphicFramePr>
        <p:xfrm>
          <a:off x="838200" y="1825625"/>
          <a:ext cx="8164398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Nome do ser: 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Entrar em ...\gitExempleTest\src\main\java\com\example\gitExample\execute\Test1.java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Edite a linha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‘Nome do ser’");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“Quarta alteração do ‘nome do ser’”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3957" cy="1325563"/>
          </a:xfrm>
        </p:spPr>
        <p:txBody>
          <a:bodyPr>
            <a:normAutofit/>
          </a:bodyPr>
          <a:lstStyle/>
          <a:p>
            <a:r>
              <a:rPr lang="pt-BR" dirty="0"/>
              <a:t>5º Cobaia (Realizando alteração)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78653"/>
              </p:ext>
            </p:extLst>
          </p:nvPr>
        </p:nvGraphicFramePr>
        <p:xfrm>
          <a:off x="838200" y="1825625"/>
          <a:ext cx="8164398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Nome do ser: 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Entrar em ...\gitExempleTest\src\main\java\com\example\gitExample\execute\Test1.java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Edite a linha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‘Nome do ser’");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“Quinta alteração do ‘nome do ser’”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8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3957" cy="1325563"/>
          </a:xfrm>
        </p:spPr>
        <p:txBody>
          <a:bodyPr>
            <a:normAutofit/>
          </a:bodyPr>
          <a:lstStyle/>
          <a:p>
            <a:r>
              <a:rPr lang="pt-BR" dirty="0"/>
              <a:t>Resolvendo conflitos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76364"/>
              </p:ext>
            </p:extLst>
          </p:nvPr>
        </p:nvGraphicFramePr>
        <p:xfrm>
          <a:off x="838200" y="1825625"/>
          <a:ext cx="8164398" cy="265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Corrigir código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“Resolvido conflito”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5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16439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git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pull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8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Baixando o conteúdo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73704"/>
              </p:ext>
            </p:extLst>
          </p:nvPr>
        </p:nvGraphicFramePr>
        <p:xfrm>
          <a:off x="838200" y="1825625"/>
          <a:ext cx="816439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git</a:t>
                      </a:r>
                      <a:r>
                        <a:rPr lang="pt-BR" sz="2400" dirty="0"/>
                        <a:t> clone https://github.com/casseb/gitExample.git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2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Baixando dependências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367271"/>
              </p:ext>
            </p:extLst>
          </p:nvPr>
        </p:nvGraphicFramePr>
        <p:xfrm>
          <a:off x="838200" y="1825625"/>
          <a:ext cx="816439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mvn</a:t>
                      </a:r>
                      <a:r>
                        <a:rPr lang="pt-BR" sz="2400" dirty="0"/>
                        <a:t> clean </a:t>
                      </a:r>
                      <a:r>
                        <a:rPr lang="pt-BR" sz="2400" dirty="0" err="1"/>
                        <a:t>install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projeto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41137"/>
              </p:ext>
            </p:extLst>
          </p:nvPr>
        </p:nvGraphicFramePr>
        <p:xfrm>
          <a:off x="838200" y="1825625"/>
          <a:ext cx="816439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mvn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spring-boot:run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Cobaia (Realizando alteração)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2443"/>
              </p:ext>
            </p:extLst>
          </p:nvPr>
        </p:nvGraphicFramePr>
        <p:xfrm>
          <a:off x="838200" y="1825625"/>
          <a:ext cx="8164398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Nome do ser: 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Entrar em ...\gitExempleTest\src\main\java\com\example\gitExample\execute\Test1.java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Edite a linha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‘Nome do ser’");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“Primeira alteração do ‘nome do ser’”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66461"/>
              </p:ext>
            </p:extLst>
          </p:nvPr>
        </p:nvGraphicFramePr>
        <p:xfrm>
          <a:off x="838200" y="1825625"/>
          <a:ext cx="8164398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git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pull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5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3957" cy="1325563"/>
          </a:xfrm>
        </p:spPr>
        <p:txBody>
          <a:bodyPr>
            <a:normAutofit/>
          </a:bodyPr>
          <a:lstStyle/>
          <a:p>
            <a:r>
              <a:rPr lang="pt-BR" dirty="0"/>
              <a:t>2º Cobaia (Realizando alteração)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13278"/>
              </p:ext>
            </p:extLst>
          </p:nvPr>
        </p:nvGraphicFramePr>
        <p:xfrm>
          <a:off x="838200" y="1825625"/>
          <a:ext cx="8164398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Nome do ser: 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Entrar em ...\gitExempleTest\src\main\java\com\example\gitExample\execute\Test1.java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Edite a linha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");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‘Nome do ser’");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“Segunda alteração do ‘nome do ser’”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FAE8E-8349-4411-97BA-5D51165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3957" cy="1325563"/>
          </a:xfrm>
        </p:spPr>
        <p:txBody>
          <a:bodyPr>
            <a:normAutofit/>
          </a:bodyPr>
          <a:lstStyle/>
          <a:p>
            <a:r>
              <a:rPr lang="pt-BR" dirty="0"/>
              <a:t>3º Cobaia (Realizando alteração)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43639A-AF30-42C0-BF40-899CB493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510944"/>
              </p:ext>
            </p:extLst>
          </p:nvPr>
        </p:nvGraphicFramePr>
        <p:xfrm>
          <a:off x="838200" y="1825625"/>
          <a:ext cx="8164398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64398">
                  <a:extLst>
                    <a:ext uri="{9D8B030D-6E8A-4147-A177-3AD203B41FA5}">
                      <a16:colId xmlns:a16="http://schemas.microsoft.com/office/drawing/2014/main" val="91036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Nome do ser: 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Entrar em ...\gitExempleTest\src\main\java\com\example\gitExample\execute\Test2.java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Edite a linha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Spring's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Rock");</a:t>
                      </a: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Spring's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Rock do ‘Nome do ser’");</a:t>
                      </a:r>
                    </a:p>
                    <a:p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os comandos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–m “Terceira alteração do ‘nome do ser’”</a:t>
                      </a:r>
                    </a:p>
                    <a:p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</a:t>
                      </a:r>
                      <a:r>
                        <a:rPr lang="pt-B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</a:t>
                      </a:r>
                      <a:r>
                        <a:rPr lang="pt-BR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pt-BR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7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0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465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Tema do Office</vt:lpstr>
      <vt:lpstr>Git na prática</vt:lpstr>
      <vt:lpstr>Passo a Passo</vt:lpstr>
      <vt:lpstr>Baixando o conteúdo</vt:lpstr>
      <vt:lpstr>Baixando dependências</vt:lpstr>
      <vt:lpstr>Executando projeto</vt:lpstr>
      <vt:lpstr>1º Cobaia (Realizando alteração)</vt:lpstr>
      <vt:lpstr>Todos</vt:lpstr>
      <vt:lpstr>2º Cobaia (Realizando alteração)</vt:lpstr>
      <vt:lpstr>3º Cobaia (Realizando alteração)</vt:lpstr>
      <vt:lpstr>4º Cobaia (Realizando alteração)</vt:lpstr>
      <vt:lpstr>5º Cobaia (Realizando alteração)</vt:lpstr>
      <vt:lpstr>Resolvendo conflitos</vt:lpstr>
      <vt:lpstr>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92</cp:revision>
  <dcterms:created xsi:type="dcterms:W3CDTF">2016-04-01T01:07:07Z</dcterms:created>
  <dcterms:modified xsi:type="dcterms:W3CDTF">2018-03-19T10:31:08Z</dcterms:modified>
</cp:coreProperties>
</file>