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6" r:id="rId6"/>
    <p:sldId id="271" r:id="rId7"/>
    <p:sldId id="263" r:id="rId8"/>
    <p:sldId id="268" r:id="rId9"/>
    <p:sldId id="269" r:id="rId10"/>
    <p:sldId id="270" r:id="rId11"/>
    <p:sldId id="257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4" d="100"/>
          <a:sy n="44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141EE-42F1-474E-A01B-596B82FE0B2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FD297-2AFA-4848-BF09-1FED19445E39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 err="1"/>
            <a:t>OBMd</a:t>
          </a:r>
          <a:endParaRPr lang="en-US" dirty="0"/>
        </a:p>
      </dgm:t>
    </dgm:pt>
    <dgm:pt modelId="{D29EE281-6A48-4272-9FA8-5B8BE6F8AFFE}" type="parTrans" cxnId="{1342B97B-744E-4EE9-8844-23A4D9CAC739}">
      <dgm:prSet/>
      <dgm:spPr/>
      <dgm:t>
        <a:bodyPr/>
        <a:lstStyle/>
        <a:p>
          <a:endParaRPr lang="en-US"/>
        </a:p>
      </dgm:t>
    </dgm:pt>
    <dgm:pt modelId="{2AB5C6EB-83DF-45B0-9A4D-93D09FA607D7}" type="sibTrans" cxnId="{1342B97B-744E-4EE9-8844-23A4D9CAC739}">
      <dgm:prSet/>
      <dgm:spPr/>
      <dgm:t>
        <a:bodyPr/>
        <a:lstStyle/>
        <a:p>
          <a:endParaRPr lang="en-US"/>
        </a:p>
      </dgm:t>
    </dgm:pt>
    <dgm:pt modelId="{A3AE688E-E18F-40F7-8F25-48E1178312C6}">
      <dgm:prSet phldrT="[Text]"/>
      <dgm:spPr/>
      <dgm:t>
        <a:bodyPr/>
        <a:lstStyle/>
        <a:p>
          <a:r>
            <a:rPr lang="en-US" dirty="0"/>
            <a:t>Only 9,043 data available out of 84,294 titles</a:t>
          </a:r>
        </a:p>
      </dgm:t>
    </dgm:pt>
    <dgm:pt modelId="{81C5838B-E33E-4BD6-A706-F738C6191772}" type="parTrans" cxnId="{9988047A-4350-4DFD-8F58-551884853B3B}">
      <dgm:prSet/>
      <dgm:spPr/>
      <dgm:t>
        <a:bodyPr/>
        <a:lstStyle/>
        <a:p>
          <a:endParaRPr lang="en-US"/>
        </a:p>
      </dgm:t>
    </dgm:pt>
    <dgm:pt modelId="{CE085226-409E-4E07-AFF2-9C0A4020C062}" type="sibTrans" cxnId="{9988047A-4350-4DFD-8F58-551884853B3B}">
      <dgm:prSet/>
      <dgm:spPr/>
      <dgm:t>
        <a:bodyPr/>
        <a:lstStyle/>
        <a:p>
          <a:endParaRPr lang="en-US"/>
        </a:p>
      </dgm:t>
    </dgm:pt>
    <dgm:pt modelId="{035CD899-D31C-4620-BCDC-27ED09A4F7DF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Kaggle</a:t>
          </a:r>
        </a:p>
        <a:p>
          <a:r>
            <a:rPr lang="en-US" dirty="0"/>
            <a:t>Netflix</a:t>
          </a:r>
        </a:p>
      </dgm:t>
    </dgm:pt>
    <dgm:pt modelId="{7FB6B6EC-4D04-44F0-938C-61A348EE35BD}" type="parTrans" cxnId="{F3C00E57-4E88-403D-B0DB-81D3D21A027F}">
      <dgm:prSet/>
      <dgm:spPr/>
      <dgm:t>
        <a:bodyPr/>
        <a:lstStyle/>
        <a:p>
          <a:endParaRPr lang="en-US"/>
        </a:p>
      </dgm:t>
    </dgm:pt>
    <dgm:pt modelId="{5D7E04C6-C68B-4763-8F7D-DD3A0F599C76}" type="sibTrans" cxnId="{F3C00E57-4E88-403D-B0DB-81D3D21A027F}">
      <dgm:prSet/>
      <dgm:spPr/>
      <dgm:t>
        <a:bodyPr/>
        <a:lstStyle/>
        <a:p>
          <a:endParaRPr lang="en-US"/>
        </a:p>
      </dgm:t>
    </dgm:pt>
    <dgm:pt modelId="{CDA39A53-9D1B-4B7C-A035-FC68A386ED07}">
      <dgm:prSet phldrT="[Text]"/>
      <dgm:spPr/>
      <dgm:t>
        <a:bodyPr/>
        <a:lstStyle/>
        <a:p>
          <a:r>
            <a:rPr lang="en-US" dirty="0"/>
            <a:t>568 titles with data available for only 44 titles</a:t>
          </a:r>
        </a:p>
      </dgm:t>
    </dgm:pt>
    <dgm:pt modelId="{8F098D1E-F6C0-48F4-84F1-4DDCB51C5A05}" type="parTrans" cxnId="{EC75F4BC-CC6D-40EF-A1B6-B68E9F7503C5}">
      <dgm:prSet/>
      <dgm:spPr/>
      <dgm:t>
        <a:bodyPr/>
        <a:lstStyle/>
        <a:p>
          <a:endParaRPr lang="en-US"/>
        </a:p>
      </dgm:t>
    </dgm:pt>
    <dgm:pt modelId="{EEDA4098-83DD-44C5-BD1E-7C8D540FB394}" type="sibTrans" cxnId="{EC75F4BC-CC6D-40EF-A1B6-B68E9F7503C5}">
      <dgm:prSet/>
      <dgm:spPr/>
      <dgm:t>
        <a:bodyPr/>
        <a:lstStyle/>
        <a:p>
          <a:endParaRPr lang="en-US"/>
        </a:p>
      </dgm:t>
    </dgm:pt>
    <dgm:pt modelId="{86049F6B-2EF3-45F9-A319-3363E9B02CA7}" type="pres">
      <dgm:prSet presAssocID="{87E141EE-42F1-474E-A01B-596B82FE0B2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6C8B3D3-7970-479E-978C-EF2D91C2D300}" type="pres">
      <dgm:prSet presAssocID="{87E141EE-42F1-474E-A01B-596B82FE0B2A}" presName="cycle" presStyleCnt="0"/>
      <dgm:spPr/>
    </dgm:pt>
    <dgm:pt modelId="{8F184D63-1BE9-4E14-B9AE-9393D9B93FB3}" type="pres">
      <dgm:prSet presAssocID="{87E141EE-42F1-474E-A01B-596B82FE0B2A}" presName="centerShape" presStyleCnt="0"/>
      <dgm:spPr/>
    </dgm:pt>
    <dgm:pt modelId="{E5F4F434-58AD-4C99-98D7-D33E8CA7C88A}" type="pres">
      <dgm:prSet presAssocID="{87E141EE-42F1-474E-A01B-596B82FE0B2A}" presName="connSite" presStyleLbl="node1" presStyleIdx="0" presStyleCnt="3"/>
      <dgm:spPr/>
    </dgm:pt>
    <dgm:pt modelId="{E5E15F75-21AD-4157-81C4-1AD46BD1ED40}" type="pres">
      <dgm:prSet presAssocID="{87E141EE-42F1-474E-A01B-596B82FE0B2A}" presName="visible" presStyleLbl="node1" presStyleIdx="0" presStyleCnt="3" custScaleX="101970" custScaleY="105096" custLinFactNeighborX="-711" custLinFactNeighborY="0"/>
      <dgm:spPr>
        <a:blipFill rotWithShape="1">
          <a:blip xmlns:r="http://schemas.openxmlformats.org/officeDocument/2006/relationships" r:embed="rId1"/>
          <a:srcRect/>
          <a:stretch>
            <a:fillRect l="-27000" r="-27000"/>
          </a:stretch>
        </a:blipFill>
      </dgm:spPr>
      <dgm:extLst>
        <a:ext uri="{E40237B7-FDA0-4F09-8148-C483321AD2D9}">
          <dgm14:cNvPr xmlns:dgm14="http://schemas.microsoft.com/office/drawing/2010/diagram" id="0" name="" descr="Abstract background"/>
        </a:ext>
      </dgm:extLst>
    </dgm:pt>
    <dgm:pt modelId="{64959A5E-2153-40FB-9FF5-B1F5A1D09FC3}" type="pres">
      <dgm:prSet presAssocID="{D29EE281-6A48-4272-9FA8-5B8BE6F8AFFE}" presName="Name25" presStyleLbl="parChTrans1D1" presStyleIdx="0" presStyleCnt="2"/>
      <dgm:spPr/>
    </dgm:pt>
    <dgm:pt modelId="{53485B6E-48D9-4DAE-BC04-1D2805CC4EAB}" type="pres">
      <dgm:prSet presAssocID="{365FD297-2AFA-4848-BF09-1FED19445E39}" presName="node" presStyleCnt="0"/>
      <dgm:spPr/>
    </dgm:pt>
    <dgm:pt modelId="{53A7F1BE-678D-4AC6-810A-F209FC1142D9}" type="pres">
      <dgm:prSet presAssocID="{365FD297-2AFA-4848-BF09-1FED19445E39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96D8A5D3-2C6C-43B7-8F5D-A4D7BA0DC8C1}" type="pres">
      <dgm:prSet presAssocID="{365FD297-2AFA-4848-BF09-1FED19445E39}" presName="childNode" presStyleLbl="revTx" presStyleIdx="0" presStyleCnt="2">
        <dgm:presLayoutVars>
          <dgm:bulletEnabled val="1"/>
        </dgm:presLayoutVars>
      </dgm:prSet>
      <dgm:spPr/>
    </dgm:pt>
    <dgm:pt modelId="{DC7F2EEE-F0DB-4DED-9E46-FCBE2EA09DE4}" type="pres">
      <dgm:prSet presAssocID="{7FB6B6EC-4D04-44F0-938C-61A348EE35BD}" presName="Name25" presStyleLbl="parChTrans1D1" presStyleIdx="1" presStyleCnt="2"/>
      <dgm:spPr/>
    </dgm:pt>
    <dgm:pt modelId="{AF882185-7F0A-4474-835B-763AE0BFF069}" type="pres">
      <dgm:prSet presAssocID="{035CD899-D31C-4620-BCDC-27ED09A4F7DF}" presName="node" presStyleCnt="0"/>
      <dgm:spPr/>
    </dgm:pt>
    <dgm:pt modelId="{87689D0B-E76C-4FCC-86FC-8A93030F293B}" type="pres">
      <dgm:prSet presAssocID="{035CD899-D31C-4620-BCDC-27ED09A4F7DF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471A5448-AB88-4127-9DC6-90630BF695AE}" type="pres">
      <dgm:prSet presAssocID="{035CD899-D31C-4620-BCDC-27ED09A4F7DF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39273015-13FA-4AA2-8A6B-545215050189}" type="presOf" srcId="{035CD899-D31C-4620-BCDC-27ED09A4F7DF}" destId="{87689D0B-E76C-4FCC-86FC-8A93030F293B}" srcOrd="0" destOrd="0" presId="urn:microsoft.com/office/officeart/2005/8/layout/radial2"/>
    <dgm:cxn modelId="{67841738-898E-421F-8931-2279A593306F}" type="presOf" srcId="{7FB6B6EC-4D04-44F0-938C-61A348EE35BD}" destId="{DC7F2EEE-F0DB-4DED-9E46-FCBE2EA09DE4}" srcOrd="0" destOrd="0" presId="urn:microsoft.com/office/officeart/2005/8/layout/radial2"/>
    <dgm:cxn modelId="{E2AB794E-28AD-4CDA-B1D2-BBF3812D6B92}" type="presOf" srcId="{CDA39A53-9D1B-4B7C-A035-FC68A386ED07}" destId="{471A5448-AB88-4127-9DC6-90630BF695AE}" srcOrd="0" destOrd="0" presId="urn:microsoft.com/office/officeart/2005/8/layout/radial2"/>
    <dgm:cxn modelId="{A8196F50-F88D-4DE2-8F65-BFC320181ACA}" type="presOf" srcId="{D29EE281-6A48-4272-9FA8-5B8BE6F8AFFE}" destId="{64959A5E-2153-40FB-9FF5-B1F5A1D09FC3}" srcOrd="0" destOrd="0" presId="urn:microsoft.com/office/officeart/2005/8/layout/radial2"/>
    <dgm:cxn modelId="{F3C00E57-4E88-403D-B0DB-81D3D21A027F}" srcId="{87E141EE-42F1-474E-A01B-596B82FE0B2A}" destId="{035CD899-D31C-4620-BCDC-27ED09A4F7DF}" srcOrd="1" destOrd="0" parTransId="{7FB6B6EC-4D04-44F0-938C-61A348EE35BD}" sibTransId="{5D7E04C6-C68B-4763-8F7D-DD3A0F599C76}"/>
    <dgm:cxn modelId="{9988047A-4350-4DFD-8F58-551884853B3B}" srcId="{365FD297-2AFA-4848-BF09-1FED19445E39}" destId="{A3AE688E-E18F-40F7-8F25-48E1178312C6}" srcOrd="0" destOrd="0" parTransId="{81C5838B-E33E-4BD6-A706-F738C6191772}" sibTransId="{CE085226-409E-4E07-AFF2-9C0A4020C062}"/>
    <dgm:cxn modelId="{9E853F7A-EAA9-41C8-9A17-80EB46EF471D}" type="presOf" srcId="{365FD297-2AFA-4848-BF09-1FED19445E39}" destId="{53A7F1BE-678D-4AC6-810A-F209FC1142D9}" srcOrd="0" destOrd="0" presId="urn:microsoft.com/office/officeart/2005/8/layout/radial2"/>
    <dgm:cxn modelId="{1342B97B-744E-4EE9-8844-23A4D9CAC739}" srcId="{87E141EE-42F1-474E-A01B-596B82FE0B2A}" destId="{365FD297-2AFA-4848-BF09-1FED19445E39}" srcOrd="0" destOrd="0" parTransId="{D29EE281-6A48-4272-9FA8-5B8BE6F8AFFE}" sibTransId="{2AB5C6EB-83DF-45B0-9A4D-93D09FA607D7}"/>
    <dgm:cxn modelId="{8E92FA92-3C9D-48FB-B9B6-921C731D495A}" type="presOf" srcId="{A3AE688E-E18F-40F7-8F25-48E1178312C6}" destId="{96D8A5D3-2C6C-43B7-8F5D-A4D7BA0DC8C1}" srcOrd="0" destOrd="0" presId="urn:microsoft.com/office/officeart/2005/8/layout/radial2"/>
    <dgm:cxn modelId="{2D114FA0-9651-4FF1-835C-194AA587EE8D}" type="presOf" srcId="{87E141EE-42F1-474E-A01B-596B82FE0B2A}" destId="{86049F6B-2EF3-45F9-A319-3363E9B02CA7}" srcOrd="0" destOrd="0" presId="urn:microsoft.com/office/officeart/2005/8/layout/radial2"/>
    <dgm:cxn modelId="{EC75F4BC-CC6D-40EF-A1B6-B68E9F7503C5}" srcId="{035CD899-D31C-4620-BCDC-27ED09A4F7DF}" destId="{CDA39A53-9D1B-4B7C-A035-FC68A386ED07}" srcOrd="0" destOrd="0" parTransId="{8F098D1E-F6C0-48F4-84F1-4DDCB51C5A05}" sibTransId="{EEDA4098-83DD-44C5-BD1E-7C8D540FB394}"/>
    <dgm:cxn modelId="{CA6B1C59-9FA6-48D3-A5C7-DC3930F7CD81}" type="presParOf" srcId="{86049F6B-2EF3-45F9-A319-3363E9B02CA7}" destId="{76C8B3D3-7970-479E-978C-EF2D91C2D300}" srcOrd="0" destOrd="0" presId="urn:microsoft.com/office/officeart/2005/8/layout/radial2"/>
    <dgm:cxn modelId="{365DA3E0-1F10-4ADE-B6E5-8CBAE12323D2}" type="presParOf" srcId="{76C8B3D3-7970-479E-978C-EF2D91C2D300}" destId="{8F184D63-1BE9-4E14-B9AE-9393D9B93FB3}" srcOrd="0" destOrd="0" presId="urn:microsoft.com/office/officeart/2005/8/layout/radial2"/>
    <dgm:cxn modelId="{790DE18B-8885-44F7-B092-DE824732FA9A}" type="presParOf" srcId="{8F184D63-1BE9-4E14-B9AE-9393D9B93FB3}" destId="{E5F4F434-58AD-4C99-98D7-D33E8CA7C88A}" srcOrd="0" destOrd="0" presId="urn:microsoft.com/office/officeart/2005/8/layout/radial2"/>
    <dgm:cxn modelId="{1F0A2C99-330C-4597-B411-57B702DA71F7}" type="presParOf" srcId="{8F184D63-1BE9-4E14-B9AE-9393D9B93FB3}" destId="{E5E15F75-21AD-4157-81C4-1AD46BD1ED40}" srcOrd="1" destOrd="0" presId="urn:microsoft.com/office/officeart/2005/8/layout/radial2"/>
    <dgm:cxn modelId="{6CE0EFC0-60FD-42CA-B609-6F63D0608DBB}" type="presParOf" srcId="{76C8B3D3-7970-479E-978C-EF2D91C2D300}" destId="{64959A5E-2153-40FB-9FF5-B1F5A1D09FC3}" srcOrd="1" destOrd="0" presId="urn:microsoft.com/office/officeart/2005/8/layout/radial2"/>
    <dgm:cxn modelId="{92C27E76-BC89-416E-830A-5CCE25BF9299}" type="presParOf" srcId="{76C8B3D3-7970-479E-978C-EF2D91C2D300}" destId="{53485B6E-48D9-4DAE-BC04-1D2805CC4EAB}" srcOrd="2" destOrd="0" presId="urn:microsoft.com/office/officeart/2005/8/layout/radial2"/>
    <dgm:cxn modelId="{EC1A1137-4569-4A49-8EA2-9A7D31202D8C}" type="presParOf" srcId="{53485B6E-48D9-4DAE-BC04-1D2805CC4EAB}" destId="{53A7F1BE-678D-4AC6-810A-F209FC1142D9}" srcOrd="0" destOrd="0" presId="urn:microsoft.com/office/officeart/2005/8/layout/radial2"/>
    <dgm:cxn modelId="{0A4B3684-6F99-40C2-AF13-45BD69386977}" type="presParOf" srcId="{53485B6E-48D9-4DAE-BC04-1D2805CC4EAB}" destId="{96D8A5D3-2C6C-43B7-8F5D-A4D7BA0DC8C1}" srcOrd="1" destOrd="0" presId="urn:microsoft.com/office/officeart/2005/8/layout/radial2"/>
    <dgm:cxn modelId="{569D2AE3-E894-43C8-AADD-566B813CD028}" type="presParOf" srcId="{76C8B3D3-7970-479E-978C-EF2D91C2D300}" destId="{DC7F2EEE-F0DB-4DED-9E46-FCBE2EA09DE4}" srcOrd="3" destOrd="0" presId="urn:microsoft.com/office/officeart/2005/8/layout/radial2"/>
    <dgm:cxn modelId="{251D7F97-D793-4621-9F81-CE0171D9274E}" type="presParOf" srcId="{76C8B3D3-7970-479E-978C-EF2D91C2D300}" destId="{AF882185-7F0A-4474-835B-763AE0BFF069}" srcOrd="4" destOrd="0" presId="urn:microsoft.com/office/officeart/2005/8/layout/radial2"/>
    <dgm:cxn modelId="{104672C3-2676-4FB7-AABF-B297CED56624}" type="presParOf" srcId="{AF882185-7F0A-4474-835B-763AE0BFF069}" destId="{87689D0B-E76C-4FCC-86FC-8A93030F293B}" srcOrd="0" destOrd="0" presId="urn:microsoft.com/office/officeart/2005/8/layout/radial2"/>
    <dgm:cxn modelId="{E2DACE1C-B684-47D0-84FE-2AC90447BF68}" type="presParOf" srcId="{AF882185-7F0A-4474-835B-763AE0BFF069}" destId="{471A5448-AB88-4127-9DC6-90630BF695A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E141EE-42F1-474E-A01B-596B82FE0B2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FD297-2AFA-4848-BF09-1FED19445E3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TMDb</a:t>
          </a:r>
          <a:endParaRPr lang="en-US" dirty="0"/>
        </a:p>
      </dgm:t>
    </dgm:pt>
    <dgm:pt modelId="{D29EE281-6A48-4272-9FA8-5B8BE6F8AFFE}" type="parTrans" cxnId="{1342B97B-744E-4EE9-8844-23A4D9CAC739}">
      <dgm:prSet/>
      <dgm:spPr/>
      <dgm:t>
        <a:bodyPr/>
        <a:lstStyle/>
        <a:p>
          <a:endParaRPr lang="en-US"/>
        </a:p>
      </dgm:t>
    </dgm:pt>
    <dgm:pt modelId="{2AB5C6EB-83DF-45B0-9A4D-93D09FA607D7}" type="sibTrans" cxnId="{1342B97B-744E-4EE9-8844-23A4D9CAC739}">
      <dgm:prSet/>
      <dgm:spPr/>
      <dgm:t>
        <a:bodyPr/>
        <a:lstStyle/>
        <a:p>
          <a:endParaRPr lang="en-US"/>
        </a:p>
      </dgm:t>
    </dgm:pt>
    <dgm:pt modelId="{A3AE688E-E18F-40F7-8F25-48E1178312C6}">
      <dgm:prSet phldrT="[Text]"/>
      <dgm:spPr/>
      <dgm:t>
        <a:bodyPr/>
        <a:lstStyle/>
        <a:p>
          <a:r>
            <a:rPr lang="en-US" dirty="0"/>
            <a:t>Budget</a:t>
          </a:r>
        </a:p>
      </dgm:t>
    </dgm:pt>
    <dgm:pt modelId="{81C5838B-E33E-4BD6-A706-F738C6191772}" type="parTrans" cxnId="{9988047A-4350-4DFD-8F58-551884853B3B}">
      <dgm:prSet/>
      <dgm:spPr/>
      <dgm:t>
        <a:bodyPr/>
        <a:lstStyle/>
        <a:p>
          <a:endParaRPr lang="en-US"/>
        </a:p>
      </dgm:t>
    </dgm:pt>
    <dgm:pt modelId="{CE085226-409E-4E07-AFF2-9C0A4020C062}" type="sibTrans" cxnId="{9988047A-4350-4DFD-8F58-551884853B3B}">
      <dgm:prSet/>
      <dgm:spPr/>
      <dgm:t>
        <a:bodyPr/>
        <a:lstStyle/>
        <a:p>
          <a:endParaRPr lang="en-US"/>
        </a:p>
      </dgm:t>
    </dgm:pt>
    <dgm:pt modelId="{035CD899-D31C-4620-BCDC-27ED09A4F7D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IMDb</a:t>
          </a:r>
        </a:p>
      </dgm:t>
    </dgm:pt>
    <dgm:pt modelId="{7FB6B6EC-4D04-44F0-938C-61A348EE35BD}" type="parTrans" cxnId="{F3C00E57-4E88-403D-B0DB-81D3D21A027F}">
      <dgm:prSet/>
      <dgm:spPr/>
      <dgm:t>
        <a:bodyPr/>
        <a:lstStyle/>
        <a:p>
          <a:endParaRPr lang="en-US"/>
        </a:p>
      </dgm:t>
    </dgm:pt>
    <dgm:pt modelId="{5D7E04C6-C68B-4763-8F7D-DD3A0F599C76}" type="sibTrans" cxnId="{F3C00E57-4E88-403D-B0DB-81D3D21A027F}">
      <dgm:prSet/>
      <dgm:spPr/>
      <dgm:t>
        <a:bodyPr/>
        <a:lstStyle/>
        <a:p>
          <a:endParaRPr lang="en-US"/>
        </a:p>
      </dgm:t>
    </dgm:pt>
    <dgm:pt modelId="{CDA39A53-9D1B-4B7C-A035-FC68A386ED07}">
      <dgm:prSet phldrT="[Text]"/>
      <dgm:spPr/>
      <dgm:t>
        <a:bodyPr/>
        <a:lstStyle/>
        <a:p>
          <a:r>
            <a:rPr lang="en-US" dirty="0"/>
            <a:t>IMDb Ratings</a:t>
          </a:r>
        </a:p>
      </dgm:t>
    </dgm:pt>
    <dgm:pt modelId="{8F098D1E-F6C0-48F4-84F1-4DDCB51C5A05}" type="parTrans" cxnId="{EC75F4BC-CC6D-40EF-A1B6-B68E9F7503C5}">
      <dgm:prSet/>
      <dgm:spPr/>
      <dgm:t>
        <a:bodyPr/>
        <a:lstStyle/>
        <a:p>
          <a:endParaRPr lang="en-US"/>
        </a:p>
      </dgm:t>
    </dgm:pt>
    <dgm:pt modelId="{EEDA4098-83DD-44C5-BD1E-7C8D540FB394}" type="sibTrans" cxnId="{EC75F4BC-CC6D-40EF-A1B6-B68E9F7503C5}">
      <dgm:prSet/>
      <dgm:spPr/>
      <dgm:t>
        <a:bodyPr/>
        <a:lstStyle/>
        <a:p>
          <a:endParaRPr lang="en-US"/>
        </a:p>
      </dgm:t>
    </dgm:pt>
    <dgm:pt modelId="{16923041-5763-49C5-A8AB-48C22428DFEB}">
      <dgm:prSet phldrT="[Text]"/>
      <dgm:spPr/>
      <dgm:t>
        <a:bodyPr/>
        <a:lstStyle/>
        <a:p>
          <a:r>
            <a:rPr lang="en-US" dirty="0"/>
            <a:t>Revenue</a:t>
          </a:r>
        </a:p>
      </dgm:t>
    </dgm:pt>
    <dgm:pt modelId="{3754A3BE-BD0F-4223-90B2-62BB1ECF868B}" type="parTrans" cxnId="{303C9AD2-A1BA-4A19-819C-5885C9A831AC}">
      <dgm:prSet/>
      <dgm:spPr/>
      <dgm:t>
        <a:bodyPr/>
        <a:lstStyle/>
        <a:p>
          <a:endParaRPr lang="en-US"/>
        </a:p>
      </dgm:t>
    </dgm:pt>
    <dgm:pt modelId="{76D1B60B-E395-4765-908E-231B24BB5583}" type="sibTrans" cxnId="{303C9AD2-A1BA-4A19-819C-5885C9A831AC}">
      <dgm:prSet/>
      <dgm:spPr/>
      <dgm:t>
        <a:bodyPr/>
        <a:lstStyle/>
        <a:p>
          <a:endParaRPr lang="en-US"/>
        </a:p>
      </dgm:t>
    </dgm:pt>
    <dgm:pt modelId="{D97101A7-969D-4BF6-80D9-40EABC451F48}">
      <dgm:prSet phldrT="[Text]"/>
      <dgm:spPr/>
      <dgm:t>
        <a:bodyPr/>
        <a:lstStyle/>
        <a:p>
          <a:r>
            <a:rPr lang="en-US" dirty="0"/>
            <a:t>Genres</a:t>
          </a:r>
        </a:p>
      </dgm:t>
    </dgm:pt>
    <dgm:pt modelId="{3D44302F-3564-429F-88C3-A242A1DE6251}" type="parTrans" cxnId="{FEF8926A-E398-4D7C-A60B-F661CF6BDBA9}">
      <dgm:prSet/>
      <dgm:spPr/>
      <dgm:t>
        <a:bodyPr/>
        <a:lstStyle/>
        <a:p>
          <a:endParaRPr lang="en-US"/>
        </a:p>
      </dgm:t>
    </dgm:pt>
    <dgm:pt modelId="{27684DD7-E973-4FDC-B538-6954ACA0B9A0}" type="sibTrans" cxnId="{FEF8926A-E398-4D7C-A60B-F661CF6BDBA9}">
      <dgm:prSet/>
      <dgm:spPr/>
      <dgm:t>
        <a:bodyPr/>
        <a:lstStyle/>
        <a:p>
          <a:endParaRPr lang="en-US"/>
        </a:p>
      </dgm:t>
    </dgm:pt>
    <dgm:pt modelId="{34EFB496-9336-4C66-B04A-C8BF855E86B3}">
      <dgm:prSet phldrT="[Text]"/>
      <dgm:spPr/>
      <dgm:t>
        <a:bodyPr/>
        <a:lstStyle/>
        <a:p>
          <a:r>
            <a:rPr lang="en-US" dirty="0"/>
            <a:t>Movie titles</a:t>
          </a:r>
        </a:p>
      </dgm:t>
    </dgm:pt>
    <dgm:pt modelId="{6D761AD2-9364-4116-B558-3156C35DF49E}" type="parTrans" cxnId="{EA69ACDB-5907-44AA-9696-C624382BC52D}">
      <dgm:prSet/>
      <dgm:spPr/>
      <dgm:t>
        <a:bodyPr/>
        <a:lstStyle/>
        <a:p>
          <a:endParaRPr lang="en-US"/>
        </a:p>
      </dgm:t>
    </dgm:pt>
    <dgm:pt modelId="{69FFA63F-453E-4E40-929D-CDDE63969FA4}" type="sibTrans" cxnId="{EA69ACDB-5907-44AA-9696-C624382BC52D}">
      <dgm:prSet/>
      <dgm:spPr/>
      <dgm:t>
        <a:bodyPr/>
        <a:lstStyle/>
        <a:p>
          <a:endParaRPr lang="en-US"/>
        </a:p>
      </dgm:t>
    </dgm:pt>
    <dgm:pt modelId="{86049F6B-2EF3-45F9-A319-3363E9B02CA7}" type="pres">
      <dgm:prSet presAssocID="{87E141EE-42F1-474E-A01B-596B82FE0B2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6C8B3D3-7970-479E-978C-EF2D91C2D300}" type="pres">
      <dgm:prSet presAssocID="{87E141EE-42F1-474E-A01B-596B82FE0B2A}" presName="cycle" presStyleCnt="0"/>
      <dgm:spPr/>
    </dgm:pt>
    <dgm:pt modelId="{8F184D63-1BE9-4E14-B9AE-9393D9B93FB3}" type="pres">
      <dgm:prSet presAssocID="{87E141EE-42F1-474E-A01B-596B82FE0B2A}" presName="centerShape" presStyleCnt="0"/>
      <dgm:spPr/>
    </dgm:pt>
    <dgm:pt modelId="{E5F4F434-58AD-4C99-98D7-D33E8CA7C88A}" type="pres">
      <dgm:prSet presAssocID="{87E141EE-42F1-474E-A01B-596B82FE0B2A}" presName="connSite" presStyleLbl="node1" presStyleIdx="0" presStyleCnt="3"/>
      <dgm:spPr/>
    </dgm:pt>
    <dgm:pt modelId="{E5E15F75-21AD-4157-81C4-1AD46BD1ED40}" type="pres">
      <dgm:prSet presAssocID="{87E141EE-42F1-474E-A01B-596B82FE0B2A}" presName="visible" presStyleLbl="node1" presStyleIdx="0" presStyleCnt="3" custScaleX="101970" custScaleY="105096" custLinFactNeighborX="6461" custLinFactNeighborY="0"/>
      <dgm:spPr>
        <a:blipFill rotWithShape="1">
          <a:blip xmlns:r="http://schemas.openxmlformats.org/officeDocument/2006/relationships" r:embed="rId1"/>
          <a:srcRect/>
          <a:stretch>
            <a:fillRect l="-27000" r="-27000"/>
          </a:stretch>
        </a:blipFill>
      </dgm:spPr>
      <dgm:extLst>
        <a:ext uri="{E40237B7-FDA0-4F09-8148-C483321AD2D9}">
          <dgm14:cNvPr xmlns:dgm14="http://schemas.microsoft.com/office/drawing/2010/diagram" id="0" name="" descr="Abstract background"/>
        </a:ext>
      </dgm:extLst>
    </dgm:pt>
    <dgm:pt modelId="{64959A5E-2153-40FB-9FF5-B1F5A1D09FC3}" type="pres">
      <dgm:prSet presAssocID="{D29EE281-6A48-4272-9FA8-5B8BE6F8AFFE}" presName="Name25" presStyleLbl="parChTrans1D1" presStyleIdx="0" presStyleCnt="2"/>
      <dgm:spPr/>
    </dgm:pt>
    <dgm:pt modelId="{53485B6E-48D9-4DAE-BC04-1D2805CC4EAB}" type="pres">
      <dgm:prSet presAssocID="{365FD297-2AFA-4848-BF09-1FED19445E39}" presName="node" presStyleCnt="0"/>
      <dgm:spPr/>
    </dgm:pt>
    <dgm:pt modelId="{53A7F1BE-678D-4AC6-810A-F209FC1142D9}" type="pres">
      <dgm:prSet presAssocID="{365FD297-2AFA-4848-BF09-1FED19445E39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96D8A5D3-2C6C-43B7-8F5D-A4D7BA0DC8C1}" type="pres">
      <dgm:prSet presAssocID="{365FD297-2AFA-4848-BF09-1FED19445E39}" presName="childNode" presStyleLbl="revTx" presStyleIdx="0" presStyleCnt="2">
        <dgm:presLayoutVars>
          <dgm:bulletEnabled val="1"/>
        </dgm:presLayoutVars>
      </dgm:prSet>
      <dgm:spPr/>
    </dgm:pt>
    <dgm:pt modelId="{DC7F2EEE-F0DB-4DED-9E46-FCBE2EA09DE4}" type="pres">
      <dgm:prSet presAssocID="{7FB6B6EC-4D04-44F0-938C-61A348EE35BD}" presName="Name25" presStyleLbl="parChTrans1D1" presStyleIdx="1" presStyleCnt="2"/>
      <dgm:spPr/>
    </dgm:pt>
    <dgm:pt modelId="{AF882185-7F0A-4474-835B-763AE0BFF069}" type="pres">
      <dgm:prSet presAssocID="{035CD899-D31C-4620-BCDC-27ED09A4F7DF}" presName="node" presStyleCnt="0"/>
      <dgm:spPr/>
    </dgm:pt>
    <dgm:pt modelId="{87689D0B-E76C-4FCC-86FC-8A93030F293B}" type="pres">
      <dgm:prSet presAssocID="{035CD899-D31C-4620-BCDC-27ED09A4F7DF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471A5448-AB88-4127-9DC6-90630BF695AE}" type="pres">
      <dgm:prSet presAssocID="{035CD899-D31C-4620-BCDC-27ED09A4F7DF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39273015-13FA-4AA2-8A6B-545215050189}" type="presOf" srcId="{035CD899-D31C-4620-BCDC-27ED09A4F7DF}" destId="{87689D0B-E76C-4FCC-86FC-8A93030F293B}" srcOrd="0" destOrd="0" presId="urn:microsoft.com/office/officeart/2005/8/layout/radial2"/>
    <dgm:cxn modelId="{67841738-898E-421F-8931-2279A593306F}" type="presOf" srcId="{7FB6B6EC-4D04-44F0-938C-61A348EE35BD}" destId="{DC7F2EEE-F0DB-4DED-9E46-FCBE2EA09DE4}" srcOrd="0" destOrd="0" presId="urn:microsoft.com/office/officeart/2005/8/layout/radial2"/>
    <dgm:cxn modelId="{FEF8926A-E398-4D7C-A60B-F661CF6BDBA9}" srcId="{365FD297-2AFA-4848-BF09-1FED19445E39}" destId="{D97101A7-969D-4BF6-80D9-40EABC451F48}" srcOrd="2" destOrd="0" parTransId="{3D44302F-3564-429F-88C3-A242A1DE6251}" sibTransId="{27684DD7-E973-4FDC-B538-6954ACA0B9A0}"/>
    <dgm:cxn modelId="{367E8A6C-BEBA-4B7F-A84C-5B13C1228E74}" type="presOf" srcId="{D97101A7-969D-4BF6-80D9-40EABC451F48}" destId="{96D8A5D3-2C6C-43B7-8F5D-A4D7BA0DC8C1}" srcOrd="0" destOrd="2" presId="urn:microsoft.com/office/officeart/2005/8/layout/radial2"/>
    <dgm:cxn modelId="{E2AB794E-28AD-4CDA-B1D2-BBF3812D6B92}" type="presOf" srcId="{CDA39A53-9D1B-4B7C-A035-FC68A386ED07}" destId="{471A5448-AB88-4127-9DC6-90630BF695AE}" srcOrd="0" destOrd="0" presId="urn:microsoft.com/office/officeart/2005/8/layout/radial2"/>
    <dgm:cxn modelId="{A8196F50-F88D-4DE2-8F65-BFC320181ACA}" type="presOf" srcId="{D29EE281-6A48-4272-9FA8-5B8BE6F8AFFE}" destId="{64959A5E-2153-40FB-9FF5-B1F5A1D09FC3}" srcOrd="0" destOrd="0" presId="urn:microsoft.com/office/officeart/2005/8/layout/radial2"/>
    <dgm:cxn modelId="{56EB8C53-7FD4-49CC-ADFF-19D06D7B5C74}" type="presOf" srcId="{34EFB496-9336-4C66-B04A-C8BF855E86B3}" destId="{471A5448-AB88-4127-9DC6-90630BF695AE}" srcOrd="0" destOrd="1" presId="urn:microsoft.com/office/officeart/2005/8/layout/radial2"/>
    <dgm:cxn modelId="{89B38356-4560-4CCD-A4FE-CD6C86E7EA03}" type="presOf" srcId="{16923041-5763-49C5-A8AB-48C22428DFEB}" destId="{96D8A5D3-2C6C-43B7-8F5D-A4D7BA0DC8C1}" srcOrd="0" destOrd="1" presId="urn:microsoft.com/office/officeart/2005/8/layout/radial2"/>
    <dgm:cxn modelId="{F3C00E57-4E88-403D-B0DB-81D3D21A027F}" srcId="{87E141EE-42F1-474E-A01B-596B82FE0B2A}" destId="{035CD899-D31C-4620-BCDC-27ED09A4F7DF}" srcOrd="1" destOrd="0" parTransId="{7FB6B6EC-4D04-44F0-938C-61A348EE35BD}" sibTransId="{5D7E04C6-C68B-4763-8F7D-DD3A0F599C76}"/>
    <dgm:cxn modelId="{9988047A-4350-4DFD-8F58-551884853B3B}" srcId="{365FD297-2AFA-4848-BF09-1FED19445E39}" destId="{A3AE688E-E18F-40F7-8F25-48E1178312C6}" srcOrd="0" destOrd="0" parTransId="{81C5838B-E33E-4BD6-A706-F738C6191772}" sibTransId="{CE085226-409E-4E07-AFF2-9C0A4020C062}"/>
    <dgm:cxn modelId="{9E853F7A-EAA9-41C8-9A17-80EB46EF471D}" type="presOf" srcId="{365FD297-2AFA-4848-BF09-1FED19445E39}" destId="{53A7F1BE-678D-4AC6-810A-F209FC1142D9}" srcOrd="0" destOrd="0" presId="urn:microsoft.com/office/officeart/2005/8/layout/radial2"/>
    <dgm:cxn modelId="{1342B97B-744E-4EE9-8844-23A4D9CAC739}" srcId="{87E141EE-42F1-474E-A01B-596B82FE0B2A}" destId="{365FD297-2AFA-4848-BF09-1FED19445E39}" srcOrd="0" destOrd="0" parTransId="{D29EE281-6A48-4272-9FA8-5B8BE6F8AFFE}" sibTransId="{2AB5C6EB-83DF-45B0-9A4D-93D09FA607D7}"/>
    <dgm:cxn modelId="{8E92FA92-3C9D-48FB-B9B6-921C731D495A}" type="presOf" srcId="{A3AE688E-E18F-40F7-8F25-48E1178312C6}" destId="{96D8A5D3-2C6C-43B7-8F5D-A4D7BA0DC8C1}" srcOrd="0" destOrd="0" presId="urn:microsoft.com/office/officeart/2005/8/layout/radial2"/>
    <dgm:cxn modelId="{2D114FA0-9651-4FF1-835C-194AA587EE8D}" type="presOf" srcId="{87E141EE-42F1-474E-A01B-596B82FE0B2A}" destId="{86049F6B-2EF3-45F9-A319-3363E9B02CA7}" srcOrd="0" destOrd="0" presId="urn:microsoft.com/office/officeart/2005/8/layout/radial2"/>
    <dgm:cxn modelId="{EC75F4BC-CC6D-40EF-A1B6-B68E9F7503C5}" srcId="{035CD899-D31C-4620-BCDC-27ED09A4F7DF}" destId="{CDA39A53-9D1B-4B7C-A035-FC68A386ED07}" srcOrd="0" destOrd="0" parTransId="{8F098D1E-F6C0-48F4-84F1-4DDCB51C5A05}" sibTransId="{EEDA4098-83DD-44C5-BD1E-7C8D540FB394}"/>
    <dgm:cxn modelId="{303C9AD2-A1BA-4A19-819C-5885C9A831AC}" srcId="{365FD297-2AFA-4848-BF09-1FED19445E39}" destId="{16923041-5763-49C5-A8AB-48C22428DFEB}" srcOrd="1" destOrd="0" parTransId="{3754A3BE-BD0F-4223-90B2-62BB1ECF868B}" sibTransId="{76D1B60B-E395-4765-908E-231B24BB5583}"/>
    <dgm:cxn modelId="{EA69ACDB-5907-44AA-9696-C624382BC52D}" srcId="{035CD899-D31C-4620-BCDC-27ED09A4F7DF}" destId="{34EFB496-9336-4C66-B04A-C8BF855E86B3}" srcOrd="1" destOrd="0" parTransId="{6D761AD2-9364-4116-B558-3156C35DF49E}" sibTransId="{69FFA63F-453E-4E40-929D-CDDE63969FA4}"/>
    <dgm:cxn modelId="{CA6B1C59-9FA6-48D3-A5C7-DC3930F7CD81}" type="presParOf" srcId="{86049F6B-2EF3-45F9-A319-3363E9B02CA7}" destId="{76C8B3D3-7970-479E-978C-EF2D91C2D300}" srcOrd="0" destOrd="0" presId="urn:microsoft.com/office/officeart/2005/8/layout/radial2"/>
    <dgm:cxn modelId="{365DA3E0-1F10-4ADE-B6E5-8CBAE12323D2}" type="presParOf" srcId="{76C8B3D3-7970-479E-978C-EF2D91C2D300}" destId="{8F184D63-1BE9-4E14-B9AE-9393D9B93FB3}" srcOrd="0" destOrd="0" presId="urn:microsoft.com/office/officeart/2005/8/layout/radial2"/>
    <dgm:cxn modelId="{790DE18B-8885-44F7-B092-DE824732FA9A}" type="presParOf" srcId="{8F184D63-1BE9-4E14-B9AE-9393D9B93FB3}" destId="{E5F4F434-58AD-4C99-98D7-D33E8CA7C88A}" srcOrd="0" destOrd="0" presId="urn:microsoft.com/office/officeart/2005/8/layout/radial2"/>
    <dgm:cxn modelId="{1F0A2C99-330C-4597-B411-57B702DA71F7}" type="presParOf" srcId="{8F184D63-1BE9-4E14-B9AE-9393D9B93FB3}" destId="{E5E15F75-21AD-4157-81C4-1AD46BD1ED40}" srcOrd="1" destOrd="0" presId="urn:microsoft.com/office/officeart/2005/8/layout/radial2"/>
    <dgm:cxn modelId="{6CE0EFC0-60FD-42CA-B609-6F63D0608DBB}" type="presParOf" srcId="{76C8B3D3-7970-479E-978C-EF2D91C2D300}" destId="{64959A5E-2153-40FB-9FF5-B1F5A1D09FC3}" srcOrd="1" destOrd="0" presId="urn:microsoft.com/office/officeart/2005/8/layout/radial2"/>
    <dgm:cxn modelId="{92C27E76-BC89-416E-830A-5CCE25BF9299}" type="presParOf" srcId="{76C8B3D3-7970-479E-978C-EF2D91C2D300}" destId="{53485B6E-48D9-4DAE-BC04-1D2805CC4EAB}" srcOrd="2" destOrd="0" presId="urn:microsoft.com/office/officeart/2005/8/layout/radial2"/>
    <dgm:cxn modelId="{EC1A1137-4569-4A49-8EA2-9A7D31202D8C}" type="presParOf" srcId="{53485B6E-48D9-4DAE-BC04-1D2805CC4EAB}" destId="{53A7F1BE-678D-4AC6-810A-F209FC1142D9}" srcOrd="0" destOrd="0" presId="urn:microsoft.com/office/officeart/2005/8/layout/radial2"/>
    <dgm:cxn modelId="{0A4B3684-6F99-40C2-AF13-45BD69386977}" type="presParOf" srcId="{53485B6E-48D9-4DAE-BC04-1D2805CC4EAB}" destId="{96D8A5D3-2C6C-43B7-8F5D-A4D7BA0DC8C1}" srcOrd="1" destOrd="0" presId="urn:microsoft.com/office/officeart/2005/8/layout/radial2"/>
    <dgm:cxn modelId="{569D2AE3-E894-43C8-AADD-566B813CD028}" type="presParOf" srcId="{76C8B3D3-7970-479E-978C-EF2D91C2D300}" destId="{DC7F2EEE-F0DB-4DED-9E46-FCBE2EA09DE4}" srcOrd="3" destOrd="0" presId="urn:microsoft.com/office/officeart/2005/8/layout/radial2"/>
    <dgm:cxn modelId="{251D7F97-D793-4621-9F81-CE0171D9274E}" type="presParOf" srcId="{76C8B3D3-7970-479E-978C-EF2D91C2D300}" destId="{AF882185-7F0A-4474-835B-763AE0BFF069}" srcOrd="4" destOrd="0" presId="urn:microsoft.com/office/officeart/2005/8/layout/radial2"/>
    <dgm:cxn modelId="{104672C3-2676-4FB7-AABF-B297CED56624}" type="presParOf" srcId="{AF882185-7F0A-4474-835B-763AE0BFF069}" destId="{87689D0B-E76C-4FCC-86FC-8A93030F293B}" srcOrd="0" destOrd="0" presId="urn:microsoft.com/office/officeart/2005/8/layout/radial2"/>
    <dgm:cxn modelId="{E2DACE1C-B684-47D0-84FE-2AC90447BF68}" type="presParOf" srcId="{AF882185-7F0A-4474-835B-763AE0BFF069}" destId="{471A5448-AB88-4127-9DC6-90630BF695A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F2EEE-F0DB-4DED-9E46-FCBE2EA09DE4}">
      <dsp:nvSpPr>
        <dsp:cNvPr id="0" name=""/>
        <dsp:cNvSpPr/>
      </dsp:nvSpPr>
      <dsp:spPr>
        <a:xfrm rot="1708696">
          <a:off x="1647968" y="2978588"/>
          <a:ext cx="713642" cy="69521"/>
        </a:xfrm>
        <a:custGeom>
          <a:avLst/>
          <a:gdLst/>
          <a:ahLst/>
          <a:cxnLst/>
          <a:rect l="0" t="0" r="0" b="0"/>
          <a:pathLst>
            <a:path>
              <a:moveTo>
                <a:pt x="0" y="34760"/>
              </a:moveTo>
              <a:lnTo>
                <a:pt x="713642" y="34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59A5E-2153-40FB-9FF5-B1F5A1D09FC3}">
      <dsp:nvSpPr>
        <dsp:cNvPr id="0" name=""/>
        <dsp:cNvSpPr/>
      </dsp:nvSpPr>
      <dsp:spPr>
        <a:xfrm rot="19891304">
          <a:off x="1647968" y="1887305"/>
          <a:ext cx="713642" cy="69521"/>
        </a:xfrm>
        <a:custGeom>
          <a:avLst/>
          <a:gdLst/>
          <a:ahLst/>
          <a:cxnLst/>
          <a:rect l="0" t="0" r="0" b="0"/>
          <a:pathLst>
            <a:path>
              <a:moveTo>
                <a:pt x="0" y="34760"/>
              </a:moveTo>
              <a:lnTo>
                <a:pt x="713642" y="34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15F75-21AD-4157-81C4-1AD46BD1ED40}">
      <dsp:nvSpPr>
        <dsp:cNvPr id="0" name=""/>
        <dsp:cNvSpPr/>
      </dsp:nvSpPr>
      <dsp:spPr>
        <a:xfrm>
          <a:off x="-9421" y="1428440"/>
          <a:ext cx="2016708" cy="207853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7000" r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7F1BE-678D-4AC6-810A-F209FC1142D9}">
      <dsp:nvSpPr>
        <dsp:cNvPr id="0" name=""/>
        <dsp:cNvSpPr/>
      </dsp:nvSpPr>
      <dsp:spPr>
        <a:xfrm>
          <a:off x="2251450" y="934385"/>
          <a:ext cx="1107157" cy="1107157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OBMd</a:t>
          </a:r>
          <a:endParaRPr lang="en-US" sz="2200" kern="1200" dirty="0"/>
        </a:p>
      </dsp:txBody>
      <dsp:txXfrm>
        <a:off x="2413589" y="1096524"/>
        <a:ext cx="782879" cy="782879"/>
      </dsp:txXfrm>
    </dsp:sp>
    <dsp:sp modelId="{96D8A5D3-2C6C-43B7-8F5D-A4D7BA0DC8C1}">
      <dsp:nvSpPr>
        <dsp:cNvPr id="0" name=""/>
        <dsp:cNvSpPr/>
      </dsp:nvSpPr>
      <dsp:spPr>
        <a:xfrm>
          <a:off x="3469324" y="934385"/>
          <a:ext cx="1660736" cy="110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Only 9,043 data available out of 84,294 titles</a:t>
          </a:r>
        </a:p>
      </dsp:txBody>
      <dsp:txXfrm>
        <a:off x="3469324" y="934385"/>
        <a:ext cx="1660736" cy="1107157"/>
      </dsp:txXfrm>
    </dsp:sp>
    <dsp:sp modelId="{87689D0B-E76C-4FCC-86FC-8A93030F293B}">
      <dsp:nvSpPr>
        <dsp:cNvPr id="0" name=""/>
        <dsp:cNvSpPr/>
      </dsp:nvSpPr>
      <dsp:spPr>
        <a:xfrm>
          <a:off x="2251450" y="2893872"/>
          <a:ext cx="1107157" cy="1107157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Kaggle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Netflix</a:t>
          </a:r>
        </a:p>
      </dsp:txBody>
      <dsp:txXfrm>
        <a:off x="2413589" y="3056011"/>
        <a:ext cx="782879" cy="782879"/>
      </dsp:txXfrm>
    </dsp:sp>
    <dsp:sp modelId="{471A5448-AB88-4127-9DC6-90630BF695AE}">
      <dsp:nvSpPr>
        <dsp:cNvPr id="0" name=""/>
        <dsp:cNvSpPr/>
      </dsp:nvSpPr>
      <dsp:spPr>
        <a:xfrm>
          <a:off x="3469324" y="2893872"/>
          <a:ext cx="1660736" cy="110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568 titles with data available for only 44 titles</a:t>
          </a:r>
        </a:p>
      </dsp:txBody>
      <dsp:txXfrm>
        <a:off x="3469324" y="2893872"/>
        <a:ext cx="1660736" cy="1107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F2EEE-F0DB-4DED-9E46-FCBE2EA09DE4}">
      <dsp:nvSpPr>
        <dsp:cNvPr id="0" name=""/>
        <dsp:cNvSpPr/>
      </dsp:nvSpPr>
      <dsp:spPr>
        <a:xfrm rot="1733478">
          <a:off x="1638651" y="2657026"/>
          <a:ext cx="712950" cy="66884"/>
        </a:xfrm>
        <a:custGeom>
          <a:avLst/>
          <a:gdLst/>
          <a:ahLst/>
          <a:cxnLst/>
          <a:rect l="0" t="0" r="0" b="0"/>
          <a:pathLst>
            <a:path>
              <a:moveTo>
                <a:pt x="0" y="33442"/>
              </a:moveTo>
              <a:lnTo>
                <a:pt x="712950" y="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959A5E-2153-40FB-9FF5-B1F5A1D09FC3}">
      <dsp:nvSpPr>
        <dsp:cNvPr id="0" name=""/>
        <dsp:cNvSpPr/>
      </dsp:nvSpPr>
      <dsp:spPr>
        <a:xfrm rot="19866522">
          <a:off x="1638651" y="1552667"/>
          <a:ext cx="712950" cy="66884"/>
        </a:xfrm>
        <a:custGeom>
          <a:avLst/>
          <a:gdLst/>
          <a:ahLst/>
          <a:cxnLst/>
          <a:rect l="0" t="0" r="0" b="0"/>
          <a:pathLst>
            <a:path>
              <a:moveTo>
                <a:pt x="0" y="33442"/>
              </a:moveTo>
              <a:lnTo>
                <a:pt x="712950" y="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15F75-21AD-4157-81C4-1AD46BD1ED40}">
      <dsp:nvSpPr>
        <dsp:cNvPr id="0" name=""/>
        <dsp:cNvSpPr/>
      </dsp:nvSpPr>
      <dsp:spPr>
        <a:xfrm>
          <a:off x="118616" y="1104561"/>
          <a:ext cx="2005962" cy="2067456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7000" r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7F1BE-678D-4AC6-810A-F209FC1142D9}">
      <dsp:nvSpPr>
        <dsp:cNvPr id="0" name=""/>
        <dsp:cNvSpPr/>
      </dsp:nvSpPr>
      <dsp:spPr>
        <a:xfrm>
          <a:off x="2233782" y="538580"/>
          <a:ext cx="1180324" cy="1180324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TMDb</a:t>
          </a:r>
          <a:endParaRPr lang="en-US" sz="2500" kern="1200" dirty="0"/>
        </a:p>
      </dsp:txBody>
      <dsp:txXfrm>
        <a:off x="2406636" y="711434"/>
        <a:ext cx="834616" cy="834616"/>
      </dsp:txXfrm>
    </dsp:sp>
    <dsp:sp modelId="{96D8A5D3-2C6C-43B7-8F5D-A4D7BA0DC8C1}">
      <dsp:nvSpPr>
        <dsp:cNvPr id="0" name=""/>
        <dsp:cNvSpPr/>
      </dsp:nvSpPr>
      <dsp:spPr>
        <a:xfrm>
          <a:off x="3532139" y="538580"/>
          <a:ext cx="1770487" cy="118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Budget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Revenue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Genres</a:t>
          </a:r>
        </a:p>
      </dsp:txBody>
      <dsp:txXfrm>
        <a:off x="3532139" y="538580"/>
        <a:ext cx="1770487" cy="1180324"/>
      </dsp:txXfrm>
    </dsp:sp>
    <dsp:sp modelId="{87689D0B-E76C-4FCC-86FC-8A93030F293B}">
      <dsp:nvSpPr>
        <dsp:cNvPr id="0" name=""/>
        <dsp:cNvSpPr/>
      </dsp:nvSpPr>
      <dsp:spPr>
        <a:xfrm>
          <a:off x="2233782" y="2557674"/>
          <a:ext cx="1180324" cy="1180324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IMDb</a:t>
          </a:r>
        </a:p>
      </dsp:txBody>
      <dsp:txXfrm>
        <a:off x="2406636" y="2730528"/>
        <a:ext cx="834616" cy="834616"/>
      </dsp:txXfrm>
    </dsp:sp>
    <dsp:sp modelId="{471A5448-AB88-4127-9DC6-90630BF695AE}">
      <dsp:nvSpPr>
        <dsp:cNvPr id="0" name=""/>
        <dsp:cNvSpPr/>
      </dsp:nvSpPr>
      <dsp:spPr>
        <a:xfrm>
          <a:off x="3532139" y="2557674"/>
          <a:ext cx="1770487" cy="118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IMDb Ratings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Movie titles</a:t>
          </a:r>
        </a:p>
      </dsp:txBody>
      <dsp:txXfrm>
        <a:off x="3532139" y="2557674"/>
        <a:ext cx="1770487" cy="1180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0259-2CB8-4956-BA3A-1321D1598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A57CA-7918-4C6D-9966-FA0885B85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A78F-1835-4407-B2A1-F7E4E606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E377-A6F6-43EB-8E9F-C19FE5A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C670-0256-4CB7-B708-9B782E6C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9B8B-73D4-41AC-8D15-0F5CFE63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185BD-7690-457A-A909-2C9F4A17E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69D5-A5B5-4559-8A7A-D4B588E3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BA6B-8891-4218-A496-77D39E75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E58D-7EC3-4617-86C5-8664384B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523EF-C9C5-4E86-8CB4-E3F56855B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9CC22-96B8-48FC-839E-D82ECFD8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4706-1C61-40DC-A87B-5A4E381A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DF9E-1213-4F41-BEC7-6808C41D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D4A98-337F-485A-B3E8-D72B3A94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9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6B1C-1A08-44F6-850B-BCB24CE8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A715-6733-45F8-B1D6-6598417F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C84B-35D0-448A-9421-79325BBA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1F89-55F4-4EED-86F5-ACA60C56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323F0-CFE3-4A4E-BAD5-B326BE1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5902-2BAA-40CA-81FF-98644B4D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DAEC5-27E5-440C-8ED1-698423421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5A1E-99E5-43F7-8871-D345A2DA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3B87-E77F-4764-A0B4-C98CB753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9AA91-1848-4D81-AB79-189C0A0D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82F2-6335-4AE6-84AD-8D4FF73D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8DCC-742C-494A-B1CE-CA08A3786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9EB1E-BCB7-41BC-ADE2-B8F462E84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5C7C9-58B7-4FCA-A574-E6577E41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4A14F-55DF-4E98-944C-35BB11B4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35239-7610-48FD-9A86-EE24B780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6F14-5436-4C57-9205-01D93DD4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466D7-5AD6-493D-A8D8-F28903495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0D629-1922-47D6-8A11-F90DDC8CB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AB322-D29E-4455-922B-BDA433872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FA2F2-A22D-4D5B-B90B-B2E353FE0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A4D47-4966-4C37-B377-2B2DE7C8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8DAFF-4A80-4FC3-AEF6-038DA320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C8492-CDF2-49C8-8041-D40547D5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F65E-94E7-4C50-A09D-560F4C41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5CE-E070-4794-AA64-E851D5C4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7DD59-1B9A-4BDE-83CE-BCB1A15E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0B459-63CF-4A1A-A869-0F9E40CD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5DD9-A859-445E-9B70-F293851B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B5893-E567-4D64-8977-4DABDCF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BC157-4993-4CB6-A80C-9D56AD6E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854A-6298-4A77-861A-A136D34A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073E-ABA9-499D-9991-52F570DA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1E3F8-D17D-4E43-81CA-0CF72792D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36B2D-D775-40FC-AD0D-4D435D18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1375D-2E8A-4290-B65C-8B00CF41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DF22E-1BBE-48AE-A06D-6DD796DC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2353-3ADE-4E17-93BC-6D54880C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0D90F-A7A0-4F45-BD50-9F3D968F1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59B48-465D-44E0-9BDC-ED028873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0B699-92FE-4BD0-904F-FB5BCD0F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EE3C9-3B24-49F4-B994-FEB6855E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17B3-5CA9-49B3-A3C7-33E50401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D34AC-6B40-4346-A9A6-A66E1A56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1CD22-6DE7-4985-BF1B-1E88C3F0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C22-E61B-420D-9F6B-724942CF5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BC04-A6A4-42A0-B499-27E2FCAB20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FE3D9-E609-4E9F-9F4A-32952D9C3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1AB0-0164-48D9-926B-F264DDEDC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259A-4F40-4455-81AD-E2594357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3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purple curtain in various tones">
            <a:extLst>
              <a:ext uri="{FF2B5EF4-FFF2-40B4-BE49-F238E27FC236}">
                <a16:creationId xmlns:a16="http://schemas.microsoft.com/office/drawing/2014/main" id="{2BE44507-8EF2-408C-A079-6D9A7F6F0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3" b="2347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EE390-C7B1-4570-9392-091130A03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0" y="3067964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Book Antiqua" panose="02040602050305030304" pitchFamily="18" charset="0"/>
                <a:cs typeface="Mongolian Baiti" panose="03000500000000000000" pitchFamily="66" charset="0"/>
              </a:rPr>
              <a:t>Does a larger budget produce a more lucrative </a:t>
            </a:r>
            <a:r>
              <a:rPr lang="en-US" sz="4000" dirty="0">
                <a:solidFill>
                  <a:srgbClr val="996600"/>
                </a:solidFill>
                <a:latin typeface="Broadway" panose="04040905080B02020502" pitchFamily="82" charset="0"/>
              </a:rPr>
              <a:t>movie</a:t>
            </a:r>
            <a:r>
              <a:rPr lang="en-US" sz="4000" dirty="0">
                <a:solidFill>
                  <a:schemeClr val="tx1"/>
                </a:solidFill>
                <a:latin typeface="Book Antiqua" panose="02040602050305030304" pitchFamily="18" charset="0"/>
              </a:rPr>
              <a:t>?</a:t>
            </a:r>
            <a:endParaRPr lang="en-US" sz="4000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20B4C-1230-41FA-A538-0272F645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09" y="5307613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Team #3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7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n open white door">
            <a:extLst>
              <a:ext uri="{FF2B5EF4-FFF2-40B4-BE49-F238E27FC236}">
                <a16:creationId xmlns:a16="http://schemas.microsoft.com/office/drawing/2014/main" id="{BB8E3DE4-3986-4F12-8132-5E6AEFF9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A310873-0419-41D5-8D91-A3BE4FA2D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57" y="312827"/>
            <a:ext cx="8725286" cy="62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4DDE-3E3E-44A5-A486-F7D98602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potlight on a dark foggy stage">
            <a:extLst>
              <a:ext uri="{FF2B5EF4-FFF2-40B4-BE49-F238E27FC236}">
                <a16:creationId xmlns:a16="http://schemas.microsoft.com/office/drawing/2014/main" id="{AAFD2A1E-A4F2-473F-B928-1A7E5939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6016"/>
          </a:xfrm>
        </p:spPr>
      </p:pic>
    </p:spTree>
    <p:extLst>
      <p:ext uri="{BB962C8B-B14F-4D97-AF65-F5344CB8AC3E}">
        <p14:creationId xmlns:p14="http://schemas.microsoft.com/office/powerpoint/2010/main" val="117363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rk floating bulbs with one lit up brightly">
            <a:extLst>
              <a:ext uri="{FF2B5EF4-FFF2-40B4-BE49-F238E27FC236}">
                <a16:creationId xmlns:a16="http://schemas.microsoft.com/office/drawing/2014/main" id="{1F70ED7B-C6CA-4A41-9F61-55E12DE39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09" y="0"/>
            <a:ext cx="12421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1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 arrows painted on the asphalt">
            <a:extLst>
              <a:ext uri="{FF2B5EF4-FFF2-40B4-BE49-F238E27FC236}">
                <a16:creationId xmlns:a16="http://schemas.microsoft.com/office/drawing/2014/main" id="{F0C1F3EB-927B-46D6-B377-C23FEA383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09" y="0"/>
            <a:ext cx="12318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ats with people at the movies">
            <a:extLst>
              <a:ext uri="{FF2B5EF4-FFF2-40B4-BE49-F238E27FC236}">
                <a16:creationId xmlns:a16="http://schemas.microsoft.com/office/drawing/2014/main" id="{F63EF304-BE61-4392-9E5F-D2764F64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8" y="3587262"/>
            <a:ext cx="8890781" cy="327073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11562-BEE9-4C96-B538-50CD91973564}"/>
              </a:ext>
            </a:extLst>
          </p:cNvPr>
          <p:cNvSpPr txBox="1"/>
          <p:nvPr/>
        </p:nvSpPr>
        <p:spPr>
          <a:xfrm>
            <a:off x="1369254" y="0"/>
            <a:ext cx="9036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ctr"/>
            <a:r>
              <a:rPr lang="en-US" u="sng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Starring</a:t>
            </a: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</a:p>
          <a:p>
            <a:pPr algn="ctr"/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  Amandeep Brar 		  </a:t>
            </a:r>
            <a:r>
              <a:rPr lang="en-US" sz="1800" dirty="0" err="1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Arpine</a:t>
            </a:r>
            <a:r>
              <a:rPr lang="en-US" sz="1800" dirty="0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Bankikyan</a:t>
            </a:r>
            <a:r>
              <a:rPr lang="en-US" sz="1800" dirty="0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Cassie </a:t>
            </a:r>
            <a:r>
              <a:rPr lang="en-US" sz="1800" dirty="0" err="1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Folkers</a:t>
            </a:r>
            <a:r>
              <a:rPr lang="en-US" sz="1800" dirty="0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 		Lindsey Giron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Ricardo Negrete		 </a:t>
            </a:r>
            <a:r>
              <a:rPr lang="en-US" sz="1800" dirty="0" err="1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Sriven</a:t>
            </a:r>
            <a:r>
              <a:rPr lang="en-US" sz="1800" dirty="0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Mongolian Baiti" panose="03000500000000000000" pitchFamily="66" charset="0"/>
                <a:ea typeface="Calibri" panose="020F0502020204030204" pitchFamily="34" charset="0"/>
                <a:cs typeface="Mongolian Baiti" panose="03000500000000000000" pitchFamily="66" charset="0"/>
              </a:rPr>
              <a:t>Ankam</a:t>
            </a:r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endParaRPr lang="en-US" dirty="0"/>
          </a:p>
          <a:p>
            <a:pPr algn="ctr"/>
            <a:r>
              <a:rPr lang="en-US" u="sng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Featuring</a:t>
            </a:r>
          </a:p>
          <a:p>
            <a:pPr algn="ctr"/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TMDb</a:t>
            </a: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(The Movie Database)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IMDb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OMDb</a:t>
            </a:r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Netflix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196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earchers in protective gear using machinery in a lab">
            <a:extLst>
              <a:ext uri="{FF2B5EF4-FFF2-40B4-BE49-F238E27FC236}">
                <a16:creationId xmlns:a16="http://schemas.microsoft.com/office/drawing/2014/main" id="{009C57BC-6605-4BFB-A9C1-F89E03630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6016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8F507419-C161-4F05-BF51-181CD8BC0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497180"/>
              </p:ext>
            </p:extLst>
          </p:nvPr>
        </p:nvGraphicFramePr>
        <p:xfrm>
          <a:off x="6790006" y="961291"/>
          <a:ext cx="5120640" cy="4935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4D08D739-85F4-43FD-896E-4BED8A93C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711066"/>
              </p:ext>
            </p:extLst>
          </p:nvPr>
        </p:nvGraphicFramePr>
        <p:xfrm>
          <a:off x="107853" y="1290708"/>
          <a:ext cx="5294142" cy="427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A86E020-1937-49EA-B4C3-C3C3CC97DC85}"/>
              </a:ext>
            </a:extLst>
          </p:cNvPr>
          <p:cNvSpPr/>
          <p:nvPr/>
        </p:nvSpPr>
        <p:spPr>
          <a:xfrm>
            <a:off x="5017374" y="292129"/>
            <a:ext cx="2607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275510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Graphic spid="2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lm reel and slate">
            <a:extLst>
              <a:ext uri="{FF2B5EF4-FFF2-40B4-BE49-F238E27FC236}">
                <a16:creationId xmlns:a16="http://schemas.microsoft.com/office/drawing/2014/main" id="{4CBE3601-DE47-40BD-B8DB-81E96D16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ious chemist using microscope at laboratory">
            <a:extLst>
              <a:ext uri="{FF2B5EF4-FFF2-40B4-BE49-F238E27FC236}">
                <a16:creationId xmlns:a16="http://schemas.microsoft.com/office/drawing/2014/main" id="{414041CC-9173-4FC9-AF7F-D2CE1377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4" y="0"/>
            <a:ext cx="1028951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4B4DDE-3E3E-44A5-A486-F7D98602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potlight on a dark foggy stage">
            <a:extLst>
              <a:ext uri="{FF2B5EF4-FFF2-40B4-BE49-F238E27FC236}">
                <a16:creationId xmlns:a16="http://schemas.microsoft.com/office/drawing/2014/main" id="{AAFD2A1E-A4F2-473F-B928-1A7E5939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601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923C4-CCB0-4692-BB22-59926E473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11" y="2145997"/>
            <a:ext cx="6922886" cy="400025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DA4EA8-6CD8-4C87-BE35-30558D136141}"/>
              </a:ext>
            </a:extLst>
          </p:cNvPr>
          <p:cNvSpPr/>
          <p:nvPr/>
        </p:nvSpPr>
        <p:spPr>
          <a:xfrm>
            <a:off x="455911" y="566241"/>
            <a:ext cx="5568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Identifying Outliers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5119E0-69C3-4A85-B97C-AB1FE2C3E7B9}"/>
              </a:ext>
            </a:extLst>
          </p:cNvPr>
          <p:cNvSpPr/>
          <p:nvPr/>
        </p:nvSpPr>
        <p:spPr>
          <a:xfrm>
            <a:off x="5018358" y="6601559"/>
            <a:ext cx="60855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emoved outlier for analysis</a:t>
            </a:r>
          </a:p>
        </p:txBody>
      </p:sp>
    </p:spTree>
    <p:extLst>
      <p:ext uri="{BB962C8B-B14F-4D97-AF65-F5344CB8AC3E}">
        <p14:creationId xmlns:p14="http://schemas.microsoft.com/office/powerpoint/2010/main" val="56881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333F7-392D-49BE-B27A-AA17058A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0"/>
            <a:ext cx="12420599" cy="68580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89EBE90-8DE7-4BD3-BB16-CEE143B00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13" y="469652"/>
            <a:ext cx="8286174" cy="59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23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erior of dark warehouse">
            <a:extLst>
              <a:ext uri="{FF2B5EF4-FFF2-40B4-BE49-F238E27FC236}">
                <a16:creationId xmlns:a16="http://schemas.microsoft.com/office/drawing/2014/main" id="{439EA07C-FD84-4893-8B24-A84B1559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2128992-71BE-4E56-A01D-1428F47C4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00" y="1143286"/>
            <a:ext cx="6400000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5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n open white door">
            <a:extLst>
              <a:ext uri="{FF2B5EF4-FFF2-40B4-BE49-F238E27FC236}">
                <a16:creationId xmlns:a16="http://schemas.microsoft.com/office/drawing/2014/main" id="{BB8E3DE4-3986-4F12-8132-5E6AEFF9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982FA363-5113-47A8-BC10-020C24264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00" y="250643"/>
            <a:ext cx="8899399" cy="63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7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n open white door">
            <a:extLst>
              <a:ext uri="{FF2B5EF4-FFF2-40B4-BE49-F238E27FC236}">
                <a16:creationId xmlns:a16="http://schemas.microsoft.com/office/drawing/2014/main" id="{BB8E3DE4-3986-4F12-8132-5E6AEFF96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460C831-B628-4B21-B94F-F74B1E3F9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92" y="319281"/>
            <a:ext cx="8707215" cy="62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81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Broadway</vt:lpstr>
      <vt:lpstr>Calibri</vt:lpstr>
      <vt:lpstr>Calibri Light</vt:lpstr>
      <vt:lpstr>Mongolian Baiti</vt:lpstr>
      <vt:lpstr>Office Theme</vt:lpstr>
      <vt:lpstr>Does a larger budget produce a more lucrative movie?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 larger budget produce a more lucrative movie?</dc:title>
  <dc:creator>Lindsey Giron</dc:creator>
  <cp:lastModifiedBy>Lindsey Giron</cp:lastModifiedBy>
  <cp:revision>25</cp:revision>
  <dcterms:created xsi:type="dcterms:W3CDTF">2020-10-26T20:06:03Z</dcterms:created>
  <dcterms:modified xsi:type="dcterms:W3CDTF">2020-10-27T02:42:09Z</dcterms:modified>
</cp:coreProperties>
</file>