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0" r:id="rId5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DB"/>
    <a:srgbClr val="FF6ECB"/>
    <a:srgbClr val="FFABD5"/>
    <a:srgbClr val="FEBED6"/>
    <a:srgbClr val="FD9DC2"/>
    <a:srgbClr val="FD7BAD"/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01" autoAdjust="0"/>
  </p:normalViewPr>
  <p:slideViewPr>
    <p:cSldViewPr snapToGrid="0">
      <p:cViewPr>
        <p:scale>
          <a:sx n="50" d="100"/>
          <a:sy n="50" d="100"/>
        </p:scale>
        <p:origin x="1192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16163"/>
              </p:ext>
            </p:extLst>
          </p:nvPr>
        </p:nvGraphicFramePr>
        <p:xfrm>
          <a:off x="2799080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18892"/>
              </p:ext>
            </p:extLst>
          </p:nvPr>
        </p:nvGraphicFramePr>
        <p:xfrm>
          <a:off x="5554385" y="773"/>
          <a:ext cx="2874981" cy="80986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5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756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54415"/>
              </p:ext>
            </p:extLst>
          </p:nvPr>
        </p:nvGraphicFramePr>
        <p:xfrm>
          <a:off x="8429365" y="10633"/>
          <a:ext cx="2874981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etc);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sintaxis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B1ADCF-37A9-BBDA-594C-7EDDAEEF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5178"/>
              </p:ext>
            </p:extLst>
          </p:nvPr>
        </p:nvGraphicFramePr>
        <p:xfrm>
          <a:off x="11304347" y="10633"/>
          <a:ext cx="3095866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586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se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(patron, regex = True)]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74A7F6-C7EF-0E19-C3CC-0F6C450E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87" b="10313"/>
          <a:stretch/>
        </p:blipFill>
        <p:spPr>
          <a:xfrm>
            <a:off x="11780524" y="7309857"/>
            <a:ext cx="1879697" cy="7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87190"/>
              </p:ext>
            </p:extLst>
          </p:nvPr>
        </p:nvGraphicFramePr>
        <p:xfrm>
          <a:off x="-2" y="6262"/>
          <a:ext cx="2705495" cy="598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69161"/>
              </p:ext>
            </p:extLst>
          </p:nvPr>
        </p:nvGraphicFramePr>
        <p:xfrm>
          <a:off x="-2" y="604861"/>
          <a:ext cx="2705495" cy="74945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259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211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2657"/>
              </p:ext>
            </p:extLst>
          </p:nvPr>
        </p:nvGraphicFramePr>
        <p:xfrm>
          <a:off x="2705493" y="-1459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91896"/>
              </p:ext>
            </p:extLst>
          </p:nvPr>
        </p:nvGraphicFramePr>
        <p:xfrm>
          <a:off x="5511600" y="0"/>
          <a:ext cx="2743400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34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FC8B573-919C-3C8E-3206-4962C671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750" r="23680" b="14583"/>
          <a:stretch/>
        </p:blipFill>
        <p:spPr>
          <a:xfrm>
            <a:off x="2774944" y="1543757"/>
            <a:ext cx="2633336" cy="195720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D1EBE-D786-29C5-79C4-0582D352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3879"/>
              </p:ext>
            </p:extLst>
          </p:nvPr>
        </p:nvGraphicFramePr>
        <p:xfrm>
          <a:off x="8255000" y="1"/>
          <a:ext cx="2705495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0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5118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Guardar y salvar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 .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np.savetxt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array de uno o dos dimensiones como .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np.loadtxt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 datos de un archivo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tiene el mismo número de valores en cada fila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910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96071"/>
                  </a:ext>
                </a:extLst>
              </a:tr>
              <a:tr h="244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8417</TotalTime>
  <Words>9396</Words>
  <Application>Microsoft Office PowerPoint</Application>
  <PresentationFormat>Custom</PresentationFormat>
  <Paragraphs>789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54</cp:revision>
  <dcterms:created xsi:type="dcterms:W3CDTF">2023-03-03T14:24:35Z</dcterms:created>
  <dcterms:modified xsi:type="dcterms:W3CDTF">2023-03-30T20:43:29Z</dcterms:modified>
</cp:coreProperties>
</file>