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>
        <p:scale>
          <a:sx n="125" d="100"/>
          <a:sy n="125" d="100"/>
        </p:scale>
        <p:origin x="-1972" y="-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6725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313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5982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37613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187"/>
              </p:ext>
            </p:extLst>
          </p:nvPr>
        </p:nvGraphicFramePr>
        <p:xfrm>
          <a:off x="2799079" y="5704"/>
          <a:ext cx="3023375" cy="80818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96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dos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dimensiones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82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[:,“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[:,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lista_etiquetas_filas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lista_etiquetas_columnas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lista_indices_filas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lista_indices_columnas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start:stop:step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loc/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comparativos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 &amp;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&gt; x), :]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acepta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hay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df.drop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(columns = [“column1”, “column2”])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86021"/>
              </p:ext>
            </p:extLst>
          </p:nvPr>
        </p:nvGraphicFramePr>
        <p:xfrm>
          <a:off x="5822454" y="7008"/>
          <a:ext cx="3023375" cy="80867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677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87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([valorfila1columna1, valorfila1columna2], [valorfila2columna1, valorfila2columna2], etc)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array.shape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nuestro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array.size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nuestro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array.ndim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(que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de 1D, 2D, o 3D)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array.dtype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solo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escalares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* array      etc. –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1155"/>
              </p:ext>
            </p:extLst>
          </p:nvPr>
        </p:nvGraphicFramePr>
        <p:xfrm>
          <a:off x="8845828" y="0"/>
          <a:ext cx="2755305" cy="8102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530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677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2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x-1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x) &amp; (array &lt;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(x).reshape((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?, ?)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(??)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pd.read_csv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ruta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/nombre_archivo.csv”)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archivo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pd.read_csv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ruta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nombre_archivo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= “;”)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csv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pd.read_excel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ruta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/nombre_archivo.xlsx”)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archivo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sale “</a:t>
                      </a:r>
                      <a:r>
                        <a:rPr lang="en-AU" sz="700" b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ImportError</a:t>
                      </a:r>
                      <a:r>
                        <a:rPr lang="en-AU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:... </a:t>
                      </a:r>
                      <a:r>
                        <a:rPr lang="en-AU" sz="700" b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openpyxl</a:t>
                      </a:r>
                      <a:r>
                        <a:rPr lang="en-AU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”,</a:t>
                      </a:r>
                      <a:r>
                        <a:rPr lang="en-AU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pip3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openpyxl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pip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openpyxl</a:t>
                      </a:r>
                      <a:endParaRPr lang="en-AU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pd.read_json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ruta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nombre_archivo.json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archivo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JavaScript Object Notation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[‘data’].apply(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pd.read_clipboard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sep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=‘\t’)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forma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clipboard;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podria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modulo que serializa objetos (convertir objetos complejos en una serie de bytes, en este caso en formato binario) para guardarlos en un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7FC8D9-7189-9492-03B1-B48D28BF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87607"/>
              </p:ext>
            </p:extLst>
          </p:nvPr>
        </p:nvGraphicFramePr>
        <p:xfrm>
          <a:off x="11601134" y="-1459"/>
          <a:ext cx="2806107" cy="80867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0610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677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87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pd.read_sas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/nombre_archivo.sas7bdat’, format = ‘sas7bdat’)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pd.read_spss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nombre_archivo.sav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16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6774</TotalTime>
  <Words>6942</Words>
  <Application>Microsoft Office PowerPoint</Application>
  <PresentationFormat>Custom</PresentationFormat>
  <Paragraphs>622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38</cp:revision>
  <dcterms:created xsi:type="dcterms:W3CDTF">2023-03-03T14:24:35Z</dcterms:created>
  <dcterms:modified xsi:type="dcterms:W3CDTF">2023-03-28T19:29:55Z</dcterms:modified>
</cp:coreProperties>
</file>