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F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5747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ampliadas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'oscuro’</a:t>
                      </a:r>
                    </a:p>
                    <a:p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‘float/int/str’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“ ”.join(string)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 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(“substring”)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79370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5466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int(input(“escribe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11392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igual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 y son iguales”)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5”)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(“hola mundo”)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 funciona”)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9955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f“el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}”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6565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‘or’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string)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string_nuevo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67259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nueva_nombre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“text.txt”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“/” +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“rt”)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“w”)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“a”)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0313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(‘ruta/archivo.xml’)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atributo1=“valor”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AlumnaAdalab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host='127.0.0.1’,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(“SHOW COLUMNS FROM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bbdd.table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45982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[‘columna1’, ‘columna2’, ...])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(“nombre_archivo.csv”)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DATABASE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(“ALTER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“INSERT INTO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“UPDATE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WHERE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“valor”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“mensaje”)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“DROP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37613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index = [‘a’, ‘b’, ‘c’...])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3187"/>
              </p:ext>
            </p:extLst>
          </p:nvPr>
        </p:nvGraphicFramePr>
        <p:xfrm>
          <a:off x="2799079" y="5704"/>
          <a:ext cx="3023375" cy="80818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096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dos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dimensiones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82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”,:]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[:,“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[:,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lista_etiquetas_filas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lista_etiquetas_columnas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lista_indices_filas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lista_indices_columnas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start:stop:step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loc/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basado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comparativos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 &amp;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 |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[list(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x), :]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acepta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hay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df.drop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(columns = [“column1”, “column2”])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17203"/>
              </p:ext>
            </p:extLst>
          </p:nvPr>
        </p:nvGraphicFramePr>
        <p:xfrm>
          <a:off x="5822452" y="5704"/>
          <a:ext cx="3023375" cy="80795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82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5998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“;”)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:...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[‘data’].apply(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=‘\t’)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modulo que serializa objetos (convertir objetos complejos en una serie de bytes, en este caso en formato binario) para guardarlos en un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wb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/nombre_archivo.csv’).head(n)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/nombre_archivo.sas7bdat’, format = ‘sas7bdat’)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pd.read_spss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nombre_archivo.sav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  <a:tr h="283825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1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([valorfila1columna1, valorfila1columna2], [valorfila2columna1, valorfila2columna2], etc)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array.shape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nuestro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array.size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nuestro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array.ndim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(que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de 1D, 2D, o 3D)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array.dtype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solo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59465"/>
              </p:ext>
            </p:extLst>
          </p:nvPr>
        </p:nvGraphicFramePr>
        <p:xfrm>
          <a:off x="8845828" y="0"/>
          <a:ext cx="2755305" cy="80867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530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35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3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escalares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x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* array      etc. –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7FC8D9-7189-9492-03B1-B48D28BFF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82720"/>
              </p:ext>
            </p:extLst>
          </p:nvPr>
        </p:nvGraphicFramePr>
        <p:xfrm>
          <a:off x="11601134" y="-1459"/>
          <a:ext cx="2806107" cy="80867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0610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677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87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x-1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x) &amp; (array &lt;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“or”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(x).reshape((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?, ?)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(??)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16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6786</TotalTime>
  <Words>6947</Words>
  <Application>Microsoft Office PowerPoint</Application>
  <PresentationFormat>Custom</PresentationFormat>
  <Paragraphs>623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39</cp:revision>
  <dcterms:created xsi:type="dcterms:W3CDTF">2023-03-03T14:24:35Z</dcterms:created>
  <dcterms:modified xsi:type="dcterms:W3CDTF">2023-03-29T06:47:29Z</dcterms:modified>
</cp:coreProperties>
</file>