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0" r:id="rId6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A06"/>
    <a:srgbClr val="FD7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66" d="100"/>
          <a:sy n="66" d="100"/>
        </p:scale>
        <p:origin x="46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725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313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5982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37613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93123"/>
              </p:ext>
            </p:extLst>
          </p:nvPr>
        </p:nvGraphicFramePr>
        <p:xfrm>
          <a:off x="2799079" y="5703"/>
          <a:ext cx="3023375" cy="80937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53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dos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dimensiones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94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df.drop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(columns = [“column1”, “column2”])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28562"/>
              </p:ext>
            </p:extLst>
          </p:nvPr>
        </p:nvGraphicFramePr>
        <p:xfrm>
          <a:off x="5822452" y="5703"/>
          <a:ext cx="3023375" cy="80937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4323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6009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modulo que serializa objetos (convertir objetos complejos en una serie de bytes, en este caso en formato binario) para guardarlos en un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/nombre_archivo.sas7bdat’, format = ‘sas7bdat’)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pd.read_spss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nombre_archivo.sav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  <a:tr h="284323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15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([valorfila1columna1, valorfila1columna2], [valorfila2columna1, valorfila2columna2], etc)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array.shape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nuestro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array.size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nuestro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array.ndim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(que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de 1D, 2D, o 3D)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array.dtype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solo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75477"/>
              </p:ext>
            </p:extLst>
          </p:nvPr>
        </p:nvGraphicFramePr>
        <p:xfrm>
          <a:off x="8845828" y="1"/>
          <a:ext cx="2755305" cy="809942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530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795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* array      etc. –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7FC8D9-7189-9492-03B1-B48D28BF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1865"/>
              </p:ext>
            </p:extLst>
          </p:nvPr>
        </p:nvGraphicFramePr>
        <p:xfrm>
          <a:off x="11601134" y="-1459"/>
          <a:ext cx="280610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0610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x-1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x) &amp; (array &lt;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(x).reshape((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58AF95E-614C-5CF8-8852-23C8BBF9F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6" t="6923" r="30934" b="7122"/>
          <a:stretch/>
        </p:blipFill>
        <p:spPr>
          <a:xfrm>
            <a:off x="11749083" y="1550544"/>
            <a:ext cx="2297739" cy="29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/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/>
        </p:nvGraphicFramePr>
        <p:xfrm>
          <a:off x="2799079" y="5703"/>
          <a:ext cx="3023375" cy="80937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53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dos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dimensiones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94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df.drop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(columns = [“column1”, “column2”])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1705"/>
              </p:ext>
            </p:extLst>
          </p:nvPr>
        </p:nvGraphicFramePr>
        <p:xfrm>
          <a:off x="5822452" y="5703"/>
          <a:ext cx="3023375" cy="8088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16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6048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modulo que serializa objetos (convertir objetos complejos en una serie de bytes, en este caso en formato binario) para guardarlos en un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/nombre_archivo.sas7bdat’, format = ‘sas7bdat’)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pd.read_spss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nombre_archivo.sav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  <a:tr h="1753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Librer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PyDataset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pip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pip3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import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data()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datasets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título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data(‘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nombre_dataset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dataset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df.tail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67680"/>
              </p:ext>
            </p:extLst>
          </p:nvPr>
        </p:nvGraphicFramePr>
        <p:xfrm>
          <a:off x="8845828" y="5703"/>
          <a:ext cx="2755305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530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(media, mediana, desviación estándar etc.) de las columnas numéricas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(include = object)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variables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df.info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”].unique()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pares de columnas, excluyendo valores 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df.reset_index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”: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([“columna1”, “columna2”],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bins=[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etc);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sintaxis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”].replace(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87190"/>
              </p:ext>
            </p:extLst>
          </p:nvPr>
        </p:nvGraphicFramePr>
        <p:xfrm>
          <a:off x="-2" y="6262"/>
          <a:ext cx="2705495" cy="598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69161"/>
              </p:ext>
            </p:extLst>
          </p:nvPr>
        </p:nvGraphicFramePr>
        <p:xfrm>
          <a:off x="-2" y="604861"/>
          <a:ext cx="2705495" cy="74945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2597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211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* array      etc. –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7FC8D9-7189-9492-03B1-B48D28BF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2657"/>
              </p:ext>
            </p:extLst>
          </p:nvPr>
        </p:nvGraphicFramePr>
        <p:xfrm>
          <a:off x="2705493" y="-1459"/>
          <a:ext cx="280610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0610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51DFB4-5E42-A1D7-7973-EA325009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028"/>
              </p:ext>
            </p:extLst>
          </p:nvPr>
        </p:nvGraphicFramePr>
        <p:xfrm>
          <a:off x="5511600" y="0"/>
          <a:ext cx="2743400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34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FC8B573-919C-3C8E-3206-4962C671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8" t="14750" r="23680" b="14583"/>
          <a:stretch/>
        </p:blipFill>
        <p:spPr>
          <a:xfrm>
            <a:off x="2774944" y="1543757"/>
            <a:ext cx="2633336" cy="19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7612</TotalTime>
  <Words>11019</Words>
  <Application>Microsoft Office PowerPoint</Application>
  <PresentationFormat>Custom</PresentationFormat>
  <Paragraphs>932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45</cp:revision>
  <dcterms:created xsi:type="dcterms:W3CDTF">2023-03-03T14:24:35Z</dcterms:created>
  <dcterms:modified xsi:type="dcterms:W3CDTF">2023-03-29T20:33:27Z</dcterms:modified>
</cp:coreProperties>
</file>