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91965"/>
              </p:ext>
            </p:extLst>
          </p:nvPr>
        </p:nvGraphicFramePr>
        <p:xfrm>
          <a:off x="0" y="6260"/>
          <a:ext cx="2751621" cy="59229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0530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08886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ampliadas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0521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'oscuro'</a:t>
                      </a:r>
                    </a:p>
                    <a:p>
                      <a:r>
                        <a:rPr lang="es-ES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endParaRPr lang="es-ES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44330">
                <a:tc gridSpan="2"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121671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cambiar el tipo de dato o </a:t>
                      </a:r>
                      <a:r>
                        <a:rPr lang="es-ES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GB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conocer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</a:t>
                      </a:r>
                      <a:endParaRPr lang="en-GB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u="sng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‘float/int/str’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s-ES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Comprobar el tipo de una variable</a:t>
                      </a:r>
                      <a:endParaRPr lang="en-GB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u="sng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True/False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4433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033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4433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533153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15153"/>
              </p:ext>
            </p:extLst>
          </p:nvPr>
        </p:nvGraphicFramePr>
        <p:xfrm>
          <a:off x="2758669" y="8598"/>
          <a:ext cx="2751620" cy="61381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6894">
                <a:tc>
                  <a:txBody>
                    <a:bodyPr/>
                    <a:lstStyle/>
                    <a:p>
                      <a:r>
                        <a:rPr lang="en-AU" sz="1100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028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.split()</a:t>
                      </a:r>
                      <a:endParaRPr lang="en-AU" sz="9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.replace()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.join()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“ ”.join(string)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 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(“substring”)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46894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2587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06047"/>
              </p:ext>
            </p:extLst>
          </p:nvPr>
        </p:nvGraphicFramePr>
        <p:xfrm>
          <a:off x="5517335" y="8603"/>
          <a:ext cx="2655633" cy="63662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5641">
                <a:tc>
                  <a:txBody>
                    <a:bodyPr/>
                    <a:lstStyle/>
                    <a:p>
                      <a:r>
                        <a:rPr lang="en-AU" sz="1100" dirty="0" err="1">
                          <a:solidFill>
                            <a:schemeClr val="tx1"/>
                          </a:solidFill>
                        </a:rPr>
                        <a:t>Listas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AU" sz="1100" dirty="0" err="1">
                          <a:solidFill>
                            <a:schemeClr val="tx1"/>
                          </a:solidFill>
                        </a:rPr>
                        <a:t>Acciones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dirty="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4178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41921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1585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9710B0-3479-F9BB-61E6-0DA3E9905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39073"/>
              </p:ext>
            </p:extLst>
          </p:nvPr>
        </p:nvGraphicFramePr>
        <p:xfrm>
          <a:off x="8180207" y="8600"/>
          <a:ext cx="2393203" cy="625246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320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0986">
                <a:tc>
                  <a:txBody>
                    <a:bodyPr/>
                    <a:lstStyle/>
                    <a:p>
                      <a:r>
                        <a:rPr lang="en-AU" sz="1100" dirty="0" err="1">
                          <a:solidFill>
                            <a:schemeClr val="tx1"/>
                          </a:solidFill>
                        </a:rPr>
                        <a:t>Diccionarios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AU" sz="1100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088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GB" sz="900" b="1" kern="1200" noProof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update()</a:t>
                      </a:r>
                      <a:endParaRPr lang="en-GB" sz="900" b="1" kern="1200" noProof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0986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2661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7953654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26630"/>
              </p:ext>
            </p:extLst>
          </p:nvPr>
        </p:nvGraphicFramePr>
        <p:xfrm>
          <a:off x="10573412" y="14102"/>
          <a:ext cx="2225014" cy="62524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25014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60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3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896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1775</TotalTime>
  <Words>1500</Words>
  <Application>Microsoft Office PowerPoint</Application>
  <PresentationFormat>Custom</PresentationFormat>
  <Paragraphs>179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7</cp:revision>
  <dcterms:created xsi:type="dcterms:W3CDTF">2023-03-03T14:24:35Z</dcterms:created>
  <dcterms:modified xsi:type="dcterms:W3CDTF">2023-03-07T07:58:06Z</dcterms:modified>
</cp:coreProperties>
</file>