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125" d="100"/>
          <a:sy n="12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85939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32106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73294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49293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numero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08068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13936"/>
              </p:ext>
            </p:extLst>
          </p:nvPr>
        </p:nvGraphicFramePr>
        <p:xfrm>
          <a:off x="2799079" y="5704"/>
          <a:ext cx="3023375" cy="80818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9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(data, index, column)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63738"/>
              </p:ext>
            </p:extLst>
          </p:nvPr>
        </p:nvGraphicFramePr>
        <p:xfrm>
          <a:off x="5822454" y="7008"/>
          <a:ext cx="3023375" cy="80867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67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7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([valorfila1columna1, valorfila1columna2], [valorfila2columna1, valorfila2columna2], etc)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array.shape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array.size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array.ndim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de 1D, 2D, o 3D)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array.dtype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solo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(size=None)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z,x,y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1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6367</TotalTime>
  <Words>6098</Words>
  <Application>Microsoft Office PowerPoint</Application>
  <PresentationFormat>Custom</PresentationFormat>
  <Paragraphs>566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31</cp:revision>
  <dcterms:created xsi:type="dcterms:W3CDTF">2023-03-03T14:24:35Z</dcterms:created>
  <dcterms:modified xsi:type="dcterms:W3CDTF">2023-03-28T08:36:59Z</dcterms:modified>
</cp:coreProperties>
</file>