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2" r:id="rId6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DB"/>
    <a:srgbClr val="03D3FD"/>
    <a:srgbClr val="FEBED6"/>
    <a:srgbClr val="FF6ECB"/>
    <a:srgbClr val="FFABD5"/>
    <a:srgbClr val="FD9DC2"/>
    <a:srgbClr val="FD7BAD"/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6652" autoAdjust="0"/>
  </p:normalViewPr>
  <p:slideViewPr>
    <p:cSldViewPr snapToGrid="0">
      <p:cViewPr>
        <p:scale>
          <a:sx n="100" d="100"/>
          <a:sy n="100" d="100"/>
        </p:scale>
        <p:origin x="7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16163"/>
              </p:ext>
            </p:extLst>
          </p:nvPr>
        </p:nvGraphicFramePr>
        <p:xfrm>
          <a:off x="2799080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40143"/>
              </p:ext>
            </p:extLst>
          </p:nvPr>
        </p:nvGraphicFramePr>
        <p:xfrm>
          <a:off x="5554386" y="773"/>
          <a:ext cx="2799082" cy="81036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634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(“ruta/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archivo.ext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‘nombre’)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18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81016"/>
              </p:ext>
            </p:extLst>
          </p:nvPr>
        </p:nvGraphicFramePr>
        <p:xfrm>
          <a:off x="8353468" y="10633"/>
          <a:ext cx="324766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4766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B1ADCF-37A9-BBDA-594C-7EDDAEEF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65067"/>
              </p:ext>
            </p:extLst>
          </p:nvPr>
        </p:nvGraphicFramePr>
        <p:xfrm>
          <a:off x="11601133" y="10633"/>
          <a:ext cx="2790000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00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se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(patron, regex = True)]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63583"/>
              </p:ext>
            </p:extLst>
          </p:nvPr>
        </p:nvGraphicFramePr>
        <p:xfrm>
          <a:off x="3401961" y="3273137"/>
          <a:ext cx="2636668" cy="48292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3198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6319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4300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Guardar y salvar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 .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np.savetxt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array de uno o dos dimensiones como .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np.loadtxt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 datos de un archivo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tiene el mismo número de valores en cada fila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82108"/>
              </p:ext>
            </p:extLst>
          </p:nvPr>
        </p:nvGraphicFramePr>
        <p:xfrm>
          <a:off x="6038630" y="-7724"/>
          <a:ext cx="267315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7315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73688"/>
              </p:ext>
            </p:extLst>
          </p:nvPr>
        </p:nvGraphicFramePr>
        <p:xfrm>
          <a:off x="8711782" y="-7724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D1EBE-D786-29C5-79C4-0582D352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54521"/>
              </p:ext>
            </p:extLst>
          </p:nvPr>
        </p:nvGraphicFramePr>
        <p:xfrm>
          <a:off x="11436229" y="4628"/>
          <a:ext cx="2963984" cy="39471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555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68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7249"/>
              </p:ext>
            </p:extLst>
          </p:nvPr>
        </p:nvGraphicFramePr>
        <p:xfrm>
          <a:off x="-1" y="6265"/>
          <a:ext cx="3401962" cy="80942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3336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68598">
                  <a:extLst>
                    <a:ext uri="{9D8B030D-6E8A-4147-A177-3AD203B41FA5}">
                      <a16:colId xmlns:a16="http://schemas.microsoft.com/office/drawing/2014/main" val="2534319057"/>
                    </a:ext>
                  </a:extLst>
                </a:gridCol>
              </a:tblGrid>
              <a:tr h="295971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[‘left’, ‘right’]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353"/>
                  </a:ext>
                </a:extLst>
              </a:tr>
              <a:tr h="17026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(“grupo1”)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”)[“columna1”].mean()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22592"/>
                  </a:ext>
                </a:extLst>
              </a:tr>
              <a:tr h="682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mediana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 mínimo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desviación estándar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varianza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698686"/>
                  </a:ext>
                </a:extLst>
              </a:tr>
              <a:tr h="8259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9163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46897"/>
              </p:ext>
            </p:extLst>
          </p:nvPr>
        </p:nvGraphicFramePr>
        <p:xfrm>
          <a:off x="3401961" y="1741"/>
          <a:ext cx="2636668" cy="61825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10804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3585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toma una función como argumento y la aplica a lo largo de un eje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con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lang="es-ES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(“%Y”)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del año solo usando un método de la librería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(“%B”) para meses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con funciones de mas de un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función(nombre[‘columna1’], nombre[‘columna2’]), axis = b)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35854">
                <a:tc>
                  <a:txBody>
                    <a:bodyPr/>
                    <a:lstStyle/>
                    <a:p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81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A5642B-AFF6-56E3-D839-F84115A3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84570"/>
              </p:ext>
            </p:extLst>
          </p:nvPr>
        </p:nvGraphicFramePr>
        <p:xfrm>
          <a:off x="11436229" y="3951764"/>
          <a:ext cx="2963984" cy="41413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7085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3870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42526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0931"/>
              </p:ext>
            </p:extLst>
          </p:nvPr>
        </p:nvGraphicFramePr>
        <p:xfrm>
          <a:off x="2686050" y="-1"/>
          <a:ext cx="2763520" cy="80994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329284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41916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'].map(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{“valor1”: “color1”, “valor1”: “color1”}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[‘label1’, ‘label2’, etc)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“solid”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“dashed”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dashdot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“dotted”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221789"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".“ Punto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Cirulo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31291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nombre_de_la_figura.extension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5" y="5094141"/>
            <a:ext cx="2448501" cy="1650077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5913"/>
              </p:ext>
            </p:extLst>
          </p:nvPr>
        </p:nvGraphicFramePr>
        <p:xfrm>
          <a:off x="5449570" y="-1"/>
          <a:ext cx="2763520" cy="803579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635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1242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723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‘columna3’,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‘box’ | ‘bar’ | ‘violín’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boxen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Personalizaci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figsieasignar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11903</TotalTime>
  <Words>11674</Words>
  <Application>Microsoft Office PowerPoint</Application>
  <PresentationFormat>Custom</PresentationFormat>
  <Paragraphs>960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72</cp:revision>
  <dcterms:created xsi:type="dcterms:W3CDTF">2023-03-03T14:24:35Z</dcterms:created>
  <dcterms:modified xsi:type="dcterms:W3CDTF">2023-04-09T13:40:02Z</dcterms:modified>
</cp:coreProperties>
</file>