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8640763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324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885414"/>
            <a:ext cx="7344649" cy="401083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6050924"/>
            <a:ext cx="6480572" cy="278145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45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66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613359"/>
            <a:ext cx="1863165" cy="9763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613359"/>
            <a:ext cx="5481484" cy="97630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1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5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872125"/>
            <a:ext cx="7452658" cy="4792202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7709663"/>
            <a:ext cx="7452658" cy="252010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7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3066796"/>
            <a:ext cx="3672324" cy="7309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3066796"/>
            <a:ext cx="3672324" cy="7309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13362"/>
            <a:ext cx="7452658" cy="2226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824120"/>
            <a:ext cx="3655447" cy="1384058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4208178"/>
            <a:ext cx="3655447" cy="6189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824120"/>
            <a:ext cx="3673450" cy="1384058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4208178"/>
            <a:ext cx="3673450" cy="6189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5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1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768032"/>
            <a:ext cx="2786871" cy="2688114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658740"/>
            <a:ext cx="4374386" cy="8187013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456146"/>
            <a:ext cx="2786871" cy="640293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0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768032"/>
            <a:ext cx="2786871" cy="2688114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658740"/>
            <a:ext cx="4374386" cy="8187013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456146"/>
            <a:ext cx="2786871" cy="640293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7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613362"/>
            <a:ext cx="7452658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3066796"/>
            <a:ext cx="7452658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10677788"/>
            <a:ext cx="194417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10677788"/>
            <a:ext cx="2916258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10677788"/>
            <a:ext cx="194417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DD95DB6-548B-4FFE-B873-E7312604B4CF}"/>
              </a:ext>
            </a:extLst>
          </p:cNvPr>
          <p:cNvCxnSpPr>
            <a:cxnSpLocks/>
          </p:cNvCxnSpPr>
          <p:nvPr/>
        </p:nvCxnSpPr>
        <p:spPr>
          <a:xfrm>
            <a:off x="5875235" y="3525892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F0B2C4B-DC02-4B45-84FC-78E079693E46}"/>
              </a:ext>
            </a:extLst>
          </p:cNvPr>
          <p:cNvCxnSpPr>
            <a:cxnSpLocks/>
          </p:cNvCxnSpPr>
          <p:nvPr/>
        </p:nvCxnSpPr>
        <p:spPr>
          <a:xfrm>
            <a:off x="5394160" y="2985738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51363A-968F-4534-8460-8886CC9EADDF}"/>
              </a:ext>
            </a:extLst>
          </p:cNvPr>
          <p:cNvCxnSpPr>
            <a:cxnSpLocks/>
          </p:cNvCxnSpPr>
          <p:nvPr/>
        </p:nvCxnSpPr>
        <p:spPr>
          <a:xfrm>
            <a:off x="3553386" y="3061064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15262FF-1356-434D-9A6F-E509DD0F0A30}"/>
              </a:ext>
            </a:extLst>
          </p:cNvPr>
          <p:cNvCxnSpPr>
            <a:cxnSpLocks/>
          </p:cNvCxnSpPr>
          <p:nvPr/>
        </p:nvCxnSpPr>
        <p:spPr>
          <a:xfrm flipV="1">
            <a:off x="5859625" y="2725604"/>
            <a:ext cx="927801" cy="2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601D852-3719-4D43-9667-7EAC90D20C65}"/>
              </a:ext>
            </a:extLst>
          </p:cNvPr>
          <p:cNvCxnSpPr>
            <a:cxnSpLocks/>
          </p:cNvCxnSpPr>
          <p:nvPr/>
        </p:nvCxnSpPr>
        <p:spPr>
          <a:xfrm>
            <a:off x="3499485" y="1215003"/>
            <a:ext cx="472941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989BC7-47D3-4537-9C1D-FA21229C1D15}"/>
              </a:ext>
            </a:extLst>
          </p:cNvPr>
          <p:cNvCxnSpPr>
            <a:cxnSpLocks/>
          </p:cNvCxnSpPr>
          <p:nvPr/>
        </p:nvCxnSpPr>
        <p:spPr>
          <a:xfrm>
            <a:off x="3171422" y="1513025"/>
            <a:ext cx="454944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BFA147E-BCA4-4DBA-AC57-06CE0DD2A09C}"/>
              </a:ext>
            </a:extLst>
          </p:cNvPr>
          <p:cNvCxnSpPr>
            <a:cxnSpLocks/>
          </p:cNvCxnSpPr>
          <p:nvPr/>
        </p:nvCxnSpPr>
        <p:spPr>
          <a:xfrm>
            <a:off x="3067137" y="988081"/>
            <a:ext cx="465372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8297703-8707-42CC-BFF5-FA82B56622C2}"/>
              </a:ext>
            </a:extLst>
          </p:cNvPr>
          <p:cNvCxnSpPr>
            <a:cxnSpLocks/>
          </p:cNvCxnSpPr>
          <p:nvPr/>
        </p:nvCxnSpPr>
        <p:spPr>
          <a:xfrm>
            <a:off x="3847104" y="1215003"/>
            <a:ext cx="83862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9ED3278-AE05-48A6-A663-8700B907015E}"/>
              </a:ext>
            </a:extLst>
          </p:cNvPr>
          <p:cNvCxnSpPr>
            <a:cxnSpLocks/>
          </p:cNvCxnSpPr>
          <p:nvPr/>
        </p:nvCxnSpPr>
        <p:spPr>
          <a:xfrm>
            <a:off x="5278853" y="1513025"/>
            <a:ext cx="119276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3BE5CFB-FE65-4A49-B835-10B48C1DB338}"/>
              </a:ext>
            </a:extLst>
          </p:cNvPr>
          <p:cNvCxnSpPr>
            <a:cxnSpLocks/>
          </p:cNvCxnSpPr>
          <p:nvPr/>
        </p:nvCxnSpPr>
        <p:spPr>
          <a:xfrm>
            <a:off x="6471615" y="988081"/>
            <a:ext cx="124925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7BC49F-BD09-4191-8634-841B88AFFA84}"/>
              </a:ext>
            </a:extLst>
          </p:cNvPr>
          <p:cNvCxnSpPr>
            <a:cxnSpLocks/>
          </p:cNvCxnSpPr>
          <p:nvPr/>
        </p:nvCxnSpPr>
        <p:spPr>
          <a:xfrm>
            <a:off x="5096355" y="1215003"/>
            <a:ext cx="83862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81BF4F0-8763-4CF1-9F05-5DE727CF6BCC}"/>
              </a:ext>
            </a:extLst>
          </p:cNvPr>
          <p:cNvCxnSpPr>
            <a:cxnSpLocks/>
          </p:cNvCxnSpPr>
          <p:nvPr/>
        </p:nvCxnSpPr>
        <p:spPr>
          <a:xfrm>
            <a:off x="4002459" y="2725878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B45EDBE-1440-4491-9AA2-60D20E54FE7C}"/>
              </a:ext>
            </a:extLst>
          </p:cNvPr>
          <p:cNvCxnSpPr>
            <a:cxnSpLocks/>
          </p:cNvCxnSpPr>
          <p:nvPr/>
        </p:nvCxnSpPr>
        <p:spPr>
          <a:xfrm>
            <a:off x="6543486" y="2725603"/>
            <a:ext cx="24394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DDA2AA-5403-4DDB-97E6-513D94336849}"/>
              </a:ext>
            </a:extLst>
          </p:cNvPr>
          <p:cNvCxnSpPr>
            <a:cxnSpLocks/>
          </p:cNvCxnSpPr>
          <p:nvPr/>
        </p:nvCxnSpPr>
        <p:spPr>
          <a:xfrm>
            <a:off x="3139008" y="2593382"/>
            <a:ext cx="8634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70D6C6-F32F-4801-8CED-4B08F06EBEC4}"/>
              </a:ext>
            </a:extLst>
          </p:cNvPr>
          <p:cNvCxnSpPr>
            <a:cxnSpLocks/>
          </p:cNvCxnSpPr>
          <p:nvPr/>
        </p:nvCxnSpPr>
        <p:spPr>
          <a:xfrm flipV="1">
            <a:off x="4931824" y="2593107"/>
            <a:ext cx="927801" cy="2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9163532-152C-4B3D-B1FF-0C9DFDE5EEC2}"/>
              </a:ext>
            </a:extLst>
          </p:cNvPr>
          <p:cNvCxnSpPr>
            <a:cxnSpLocks/>
          </p:cNvCxnSpPr>
          <p:nvPr/>
        </p:nvCxnSpPr>
        <p:spPr>
          <a:xfrm>
            <a:off x="6787425" y="2570160"/>
            <a:ext cx="92780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3B9F5CC-7C46-4C51-BE5A-433C6C39402C}"/>
              </a:ext>
            </a:extLst>
          </p:cNvPr>
          <p:cNvCxnSpPr>
            <a:cxnSpLocks/>
          </p:cNvCxnSpPr>
          <p:nvPr/>
        </p:nvCxnSpPr>
        <p:spPr>
          <a:xfrm>
            <a:off x="3901005" y="3046277"/>
            <a:ext cx="58174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1674D47-C48C-42B7-8873-095584F59207}"/>
              </a:ext>
            </a:extLst>
          </p:cNvPr>
          <p:cNvCxnSpPr>
            <a:cxnSpLocks/>
          </p:cNvCxnSpPr>
          <p:nvPr/>
        </p:nvCxnSpPr>
        <p:spPr>
          <a:xfrm>
            <a:off x="5394159" y="2985738"/>
            <a:ext cx="58059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52F1E44-58BB-4751-8FCC-0EFF94E9F08E}"/>
              </a:ext>
            </a:extLst>
          </p:cNvPr>
          <p:cNvCxnSpPr>
            <a:cxnSpLocks/>
          </p:cNvCxnSpPr>
          <p:nvPr/>
        </p:nvCxnSpPr>
        <p:spPr>
          <a:xfrm>
            <a:off x="4482753" y="3188363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C3F099D-CD55-40A3-8DA2-DF20171BEF47}"/>
              </a:ext>
            </a:extLst>
          </p:cNvPr>
          <p:cNvCxnSpPr>
            <a:cxnSpLocks/>
          </p:cNvCxnSpPr>
          <p:nvPr/>
        </p:nvCxnSpPr>
        <p:spPr>
          <a:xfrm>
            <a:off x="6328320" y="3181826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878893-9032-4F1D-8330-B73178477DDC}"/>
              </a:ext>
            </a:extLst>
          </p:cNvPr>
          <p:cNvCxnSpPr>
            <a:cxnSpLocks/>
          </p:cNvCxnSpPr>
          <p:nvPr/>
        </p:nvCxnSpPr>
        <p:spPr>
          <a:xfrm>
            <a:off x="7257686" y="3008245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121B2E9-26AF-492A-8A27-055D61D6281E}"/>
              </a:ext>
            </a:extLst>
          </p:cNvPr>
          <p:cNvCxnSpPr>
            <a:cxnSpLocks/>
          </p:cNvCxnSpPr>
          <p:nvPr/>
        </p:nvCxnSpPr>
        <p:spPr>
          <a:xfrm>
            <a:off x="4482752" y="3177556"/>
            <a:ext cx="25687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19B0362-0D67-428B-8C7C-BBEE0776F964}"/>
              </a:ext>
            </a:extLst>
          </p:cNvPr>
          <p:cNvCxnSpPr>
            <a:cxnSpLocks/>
          </p:cNvCxnSpPr>
          <p:nvPr/>
        </p:nvCxnSpPr>
        <p:spPr>
          <a:xfrm>
            <a:off x="5170414" y="3177556"/>
            <a:ext cx="23342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B5FD180-3220-47B7-A965-4D895E7CA012}"/>
              </a:ext>
            </a:extLst>
          </p:cNvPr>
          <p:cNvCxnSpPr>
            <a:cxnSpLocks/>
          </p:cNvCxnSpPr>
          <p:nvPr/>
        </p:nvCxnSpPr>
        <p:spPr>
          <a:xfrm>
            <a:off x="5875235" y="3525892"/>
            <a:ext cx="563852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C9E4E3E-1815-4D99-B3A2-B1ECDAC688E7}"/>
              </a:ext>
            </a:extLst>
          </p:cNvPr>
          <p:cNvCxnSpPr>
            <a:cxnSpLocks/>
          </p:cNvCxnSpPr>
          <p:nvPr/>
        </p:nvCxnSpPr>
        <p:spPr>
          <a:xfrm>
            <a:off x="4018068" y="3525892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7D48D1B-8E2F-492E-838D-FFFF8D457C50}"/>
              </a:ext>
            </a:extLst>
          </p:cNvPr>
          <p:cNvCxnSpPr>
            <a:cxnSpLocks/>
          </p:cNvCxnSpPr>
          <p:nvPr/>
        </p:nvCxnSpPr>
        <p:spPr>
          <a:xfrm>
            <a:off x="3154618" y="3393395"/>
            <a:ext cx="8634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E756787-76B2-4EF2-A578-D88A994A0900}"/>
              </a:ext>
            </a:extLst>
          </p:cNvPr>
          <p:cNvCxnSpPr>
            <a:cxnSpLocks/>
          </p:cNvCxnSpPr>
          <p:nvPr/>
        </p:nvCxnSpPr>
        <p:spPr>
          <a:xfrm flipV="1">
            <a:off x="4947434" y="3393121"/>
            <a:ext cx="927801" cy="2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B273279-076B-44A4-BCC5-FFD874D0512A}"/>
              </a:ext>
            </a:extLst>
          </p:cNvPr>
          <p:cNvCxnSpPr>
            <a:cxnSpLocks/>
          </p:cNvCxnSpPr>
          <p:nvPr/>
        </p:nvCxnSpPr>
        <p:spPr>
          <a:xfrm>
            <a:off x="6804601" y="3352310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374CCB3-D419-4212-B436-1FBC35F83369}"/>
              </a:ext>
            </a:extLst>
          </p:cNvPr>
          <p:cNvCxnSpPr>
            <a:cxnSpLocks/>
          </p:cNvCxnSpPr>
          <p:nvPr/>
        </p:nvCxnSpPr>
        <p:spPr>
          <a:xfrm>
            <a:off x="5256615" y="3393119"/>
            <a:ext cx="61862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D80232B-0DD8-4DD4-9F83-EA6393613168}"/>
              </a:ext>
            </a:extLst>
          </p:cNvPr>
          <p:cNvCxnSpPr>
            <a:cxnSpLocks/>
          </p:cNvCxnSpPr>
          <p:nvPr/>
        </p:nvCxnSpPr>
        <p:spPr>
          <a:xfrm>
            <a:off x="5961321" y="5107223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2DB4743-EE53-4009-A15C-6A680A64D81E}"/>
              </a:ext>
            </a:extLst>
          </p:cNvPr>
          <p:cNvCxnSpPr>
            <a:cxnSpLocks/>
          </p:cNvCxnSpPr>
          <p:nvPr/>
        </p:nvCxnSpPr>
        <p:spPr>
          <a:xfrm>
            <a:off x="5480246" y="4503464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9CA058E-5382-4E2B-9D29-E0359A0E9096}"/>
              </a:ext>
            </a:extLst>
          </p:cNvPr>
          <p:cNvCxnSpPr>
            <a:cxnSpLocks/>
          </p:cNvCxnSpPr>
          <p:nvPr/>
        </p:nvCxnSpPr>
        <p:spPr>
          <a:xfrm>
            <a:off x="3639472" y="4578789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B7FE5BA-7CDD-4E24-9818-806371D4A45F}"/>
              </a:ext>
            </a:extLst>
          </p:cNvPr>
          <p:cNvCxnSpPr>
            <a:cxnSpLocks/>
          </p:cNvCxnSpPr>
          <p:nvPr/>
        </p:nvCxnSpPr>
        <p:spPr>
          <a:xfrm flipV="1">
            <a:off x="5945710" y="4234242"/>
            <a:ext cx="927801" cy="2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1C745DC-54A0-4A4A-9430-7F0D70C52665}"/>
              </a:ext>
            </a:extLst>
          </p:cNvPr>
          <p:cNvCxnSpPr>
            <a:cxnSpLocks/>
          </p:cNvCxnSpPr>
          <p:nvPr/>
        </p:nvCxnSpPr>
        <p:spPr>
          <a:xfrm>
            <a:off x="4088545" y="4234517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420DA41-D4E7-49F4-9563-D090FF031B75}"/>
              </a:ext>
            </a:extLst>
          </p:cNvPr>
          <p:cNvCxnSpPr>
            <a:cxnSpLocks/>
          </p:cNvCxnSpPr>
          <p:nvPr/>
        </p:nvCxnSpPr>
        <p:spPr>
          <a:xfrm>
            <a:off x="6629571" y="4234242"/>
            <a:ext cx="24394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BC99B35-AE85-4373-AD73-219DFDC73DAF}"/>
              </a:ext>
            </a:extLst>
          </p:cNvPr>
          <p:cNvCxnSpPr>
            <a:cxnSpLocks/>
          </p:cNvCxnSpPr>
          <p:nvPr/>
        </p:nvCxnSpPr>
        <p:spPr>
          <a:xfrm>
            <a:off x="3225094" y="4102020"/>
            <a:ext cx="8634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2756637-EB86-4D03-B7C4-8523E69C188A}"/>
              </a:ext>
            </a:extLst>
          </p:cNvPr>
          <p:cNvCxnSpPr>
            <a:cxnSpLocks/>
          </p:cNvCxnSpPr>
          <p:nvPr/>
        </p:nvCxnSpPr>
        <p:spPr>
          <a:xfrm flipV="1">
            <a:off x="5017910" y="4101747"/>
            <a:ext cx="927801" cy="2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5359DEB-3EFD-4AB9-AA72-1E734039152D}"/>
              </a:ext>
            </a:extLst>
          </p:cNvPr>
          <p:cNvCxnSpPr>
            <a:cxnSpLocks/>
          </p:cNvCxnSpPr>
          <p:nvPr/>
        </p:nvCxnSpPr>
        <p:spPr>
          <a:xfrm>
            <a:off x="6873511" y="4078798"/>
            <a:ext cx="92780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0501D0-3522-4E69-B4B1-0B94D74B95A7}"/>
              </a:ext>
            </a:extLst>
          </p:cNvPr>
          <p:cNvCxnSpPr>
            <a:cxnSpLocks/>
          </p:cNvCxnSpPr>
          <p:nvPr/>
        </p:nvCxnSpPr>
        <p:spPr>
          <a:xfrm>
            <a:off x="3987091" y="4564002"/>
            <a:ext cx="58174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3F8CA31-A967-4F78-B136-104B54810C7D}"/>
              </a:ext>
            </a:extLst>
          </p:cNvPr>
          <p:cNvCxnSpPr>
            <a:cxnSpLocks/>
          </p:cNvCxnSpPr>
          <p:nvPr/>
        </p:nvCxnSpPr>
        <p:spPr>
          <a:xfrm>
            <a:off x="5480245" y="4503464"/>
            <a:ext cx="58059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F0BD16C-F629-4114-A8B0-66B9820F1358}"/>
              </a:ext>
            </a:extLst>
          </p:cNvPr>
          <p:cNvCxnSpPr>
            <a:cxnSpLocks/>
          </p:cNvCxnSpPr>
          <p:nvPr/>
        </p:nvCxnSpPr>
        <p:spPr>
          <a:xfrm>
            <a:off x="4568838" y="4706088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F8FA636-2ACE-4CD0-9E1B-E4A1C47653BF}"/>
              </a:ext>
            </a:extLst>
          </p:cNvPr>
          <p:cNvCxnSpPr>
            <a:cxnSpLocks/>
          </p:cNvCxnSpPr>
          <p:nvPr/>
        </p:nvCxnSpPr>
        <p:spPr>
          <a:xfrm>
            <a:off x="6414405" y="4699551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4358531-ABF7-493A-8673-EB4D75853BFE}"/>
              </a:ext>
            </a:extLst>
          </p:cNvPr>
          <p:cNvCxnSpPr>
            <a:cxnSpLocks/>
          </p:cNvCxnSpPr>
          <p:nvPr/>
        </p:nvCxnSpPr>
        <p:spPr>
          <a:xfrm>
            <a:off x="7343771" y="4525970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B6EC97A-BC65-4A19-AE53-8BB7C573DFBE}"/>
              </a:ext>
            </a:extLst>
          </p:cNvPr>
          <p:cNvCxnSpPr>
            <a:cxnSpLocks/>
          </p:cNvCxnSpPr>
          <p:nvPr/>
        </p:nvCxnSpPr>
        <p:spPr>
          <a:xfrm>
            <a:off x="4568838" y="4695280"/>
            <a:ext cx="25687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A283CD0-C32A-44DF-859E-F0ACE06270ED}"/>
              </a:ext>
            </a:extLst>
          </p:cNvPr>
          <p:cNvCxnSpPr>
            <a:cxnSpLocks/>
          </p:cNvCxnSpPr>
          <p:nvPr/>
        </p:nvCxnSpPr>
        <p:spPr>
          <a:xfrm>
            <a:off x="5256501" y="4695280"/>
            <a:ext cx="23342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D2451EF-A11D-4E44-9286-DB58DF9D11A4}"/>
              </a:ext>
            </a:extLst>
          </p:cNvPr>
          <p:cNvCxnSpPr>
            <a:cxnSpLocks/>
          </p:cNvCxnSpPr>
          <p:nvPr/>
        </p:nvCxnSpPr>
        <p:spPr>
          <a:xfrm>
            <a:off x="5961320" y="5107223"/>
            <a:ext cx="563852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D683E24-0488-4E91-9F8D-B6BFC2B2EB80}"/>
              </a:ext>
            </a:extLst>
          </p:cNvPr>
          <p:cNvCxnSpPr>
            <a:cxnSpLocks/>
          </p:cNvCxnSpPr>
          <p:nvPr/>
        </p:nvCxnSpPr>
        <p:spPr>
          <a:xfrm>
            <a:off x="4104155" y="5107223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C15180B-AD06-4934-8B3C-8D7E37317145}"/>
              </a:ext>
            </a:extLst>
          </p:cNvPr>
          <p:cNvCxnSpPr>
            <a:cxnSpLocks/>
          </p:cNvCxnSpPr>
          <p:nvPr/>
        </p:nvCxnSpPr>
        <p:spPr>
          <a:xfrm>
            <a:off x="3240703" y="4974726"/>
            <a:ext cx="8634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09922DD-A0A7-4E00-A5FA-41E4B35E3661}"/>
              </a:ext>
            </a:extLst>
          </p:cNvPr>
          <p:cNvCxnSpPr>
            <a:cxnSpLocks/>
          </p:cNvCxnSpPr>
          <p:nvPr/>
        </p:nvCxnSpPr>
        <p:spPr>
          <a:xfrm flipV="1">
            <a:off x="5033519" y="4974453"/>
            <a:ext cx="927801" cy="2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B458F6D-D0D0-4442-9C71-7E5EA1EC1222}"/>
              </a:ext>
            </a:extLst>
          </p:cNvPr>
          <p:cNvCxnSpPr>
            <a:cxnSpLocks/>
          </p:cNvCxnSpPr>
          <p:nvPr/>
        </p:nvCxnSpPr>
        <p:spPr>
          <a:xfrm>
            <a:off x="6890687" y="4933641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D6BC5A5-0392-4385-B359-C88FC10E5F10}"/>
              </a:ext>
            </a:extLst>
          </p:cNvPr>
          <p:cNvCxnSpPr>
            <a:cxnSpLocks/>
          </p:cNvCxnSpPr>
          <p:nvPr/>
        </p:nvCxnSpPr>
        <p:spPr>
          <a:xfrm>
            <a:off x="5342702" y="4974451"/>
            <a:ext cx="61862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0305448-EB14-4207-BF9D-C13CCF373CD3}"/>
              </a:ext>
            </a:extLst>
          </p:cNvPr>
          <p:cNvCxnSpPr>
            <a:cxnSpLocks/>
          </p:cNvCxnSpPr>
          <p:nvPr/>
        </p:nvCxnSpPr>
        <p:spPr>
          <a:xfrm>
            <a:off x="2956326" y="4100243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D721622-4115-4980-BA8B-A69EE87C58F5}"/>
              </a:ext>
            </a:extLst>
          </p:cNvPr>
          <p:cNvCxnSpPr>
            <a:cxnSpLocks/>
          </p:cNvCxnSpPr>
          <p:nvPr/>
        </p:nvCxnSpPr>
        <p:spPr>
          <a:xfrm>
            <a:off x="4056897" y="4100243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6AC404C-A1F5-44EC-9A83-D7346A307F10}"/>
              </a:ext>
            </a:extLst>
          </p:cNvPr>
          <p:cNvCxnSpPr>
            <a:cxnSpLocks/>
          </p:cNvCxnSpPr>
          <p:nvPr/>
        </p:nvCxnSpPr>
        <p:spPr>
          <a:xfrm>
            <a:off x="3804168" y="4234242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49DEB92-A141-435C-AE2B-AFF0F167496E}"/>
              </a:ext>
            </a:extLst>
          </p:cNvPr>
          <p:cNvCxnSpPr>
            <a:cxnSpLocks/>
          </p:cNvCxnSpPr>
          <p:nvPr/>
        </p:nvCxnSpPr>
        <p:spPr>
          <a:xfrm>
            <a:off x="5017910" y="4234242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764A467-ABF8-47FF-BB7C-84855AB5732D}"/>
              </a:ext>
            </a:extLst>
          </p:cNvPr>
          <p:cNvCxnSpPr>
            <a:cxnSpLocks/>
          </p:cNvCxnSpPr>
          <p:nvPr/>
        </p:nvCxnSpPr>
        <p:spPr>
          <a:xfrm>
            <a:off x="3355095" y="4576157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BC1B00B-D1A7-409B-AD22-021682F50743}"/>
              </a:ext>
            </a:extLst>
          </p:cNvPr>
          <p:cNvCxnSpPr>
            <a:cxnSpLocks/>
          </p:cNvCxnSpPr>
          <p:nvPr/>
        </p:nvCxnSpPr>
        <p:spPr>
          <a:xfrm>
            <a:off x="2956326" y="4975458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7982F32-0C69-4636-BF92-2FDF4A7BE919}"/>
              </a:ext>
            </a:extLst>
          </p:cNvPr>
          <p:cNvCxnSpPr>
            <a:cxnSpLocks/>
          </p:cNvCxnSpPr>
          <p:nvPr/>
        </p:nvCxnSpPr>
        <p:spPr>
          <a:xfrm>
            <a:off x="4088544" y="4974451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B0A57E6-4C3C-4634-B4BA-F3FDB08CDC2F}"/>
              </a:ext>
            </a:extLst>
          </p:cNvPr>
          <p:cNvCxnSpPr>
            <a:cxnSpLocks/>
          </p:cNvCxnSpPr>
          <p:nvPr/>
        </p:nvCxnSpPr>
        <p:spPr>
          <a:xfrm>
            <a:off x="3835387" y="5107223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5BE91A7-B837-4F64-B639-EB74DF394C00}"/>
              </a:ext>
            </a:extLst>
          </p:cNvPr>
          <p:cNvCxnSpPr>
            <a:cxnSpLocks/>
          </p:cNvCxnSpPr>
          <p:nvPr/>
        </p:nvCxnSpPr>
        <p:spPr>
          <a:xfrm>
            <a:off x="4568838" y="4576157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712455B-0E2A-43B4-8873-B7532594A035}"/>
              </a:ext>
            </a:extLst>
          </p:cNvPr>
          <p:cNvCxnSpPr>
            <a:cxnSpLocks/>
          </p:cNvCxnSpPr>
          <p:nvPr/>
        </p:nvCxnSpPr>
        <p:spPr>
          <a:xfrm>
            <a:off x="5033520" y="5107223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834A560-5937-46FB-9989-92345567DD97}"/>
              </a:ext>
            </a:extLst>
          </p:cNvPr>
          <p:cNvCxnSpPr>
            <a:cxnSpLocks/>
          </p:cNvCxnSpPr>
          <p:nvPr/>
        </p:nvCxnSpPr>
        <p:spPr>
          <a:xfrm>
            <a:off x="4733534" y="4102637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9C99CA6-33D3-456A-9EB5-98CFD928D03E}"/>
              </a:ext>
            </a:extLst>
          </p:cNvPr>
          <p:cNvCxnSpPr>
            <a:cxnSpLocks/>
          </p:cNvCxnSpPr>
          <p:nvPr/>
        </p:nvCxnSpPr>
        <p:spPr>
          <a:xfrm>
            <a:off x="5943989" y="4100243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EB12904-1175-427A-8CB5-B8C42B3F6B57}"/>
              </a:ext>
            </a:extLst>
          </p:cNvPr>
          <p:cNvCxnSpPr>
            <a:cxnSpLocks/>
          </p:cNvCxnSpPr>
          <p:nvPr/>
        </p:nvCxnSpPr>
        <p:spPr>
          <a:xfrm>
            <a:off x="4284460" y="4695280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22D51C2-E23C-40B8-8241-7BA3052D7BA9}"/>
              </a:ext>
            </a:extLst>
          </p:cNvPr>
          <p:cNvCxnSpPr>
            <a:cxnSpLocks/>
          </p:cNvCxnSpPr>
          <p:nvPr/>
        </p:nvCxnSpPr>
        <p:spPr>
          <a:xfrm>
            <a:off x="5489927" y="4706088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563D8D4-A9CD-4A73-9C5D-6B33AF642ACF}"/>
              </a:ext>
            </a:extLst>
          </p:cNvPr>
          <p:cNvCxnSpPr>
            <a:cxnSpLocks/>
          </p:cNvCxnSpPr>
          <p:nvPr/>
        </p:nvCxnSpPr>
        <p:spPr>
          <a:xfrm>
            <a:off x="4764753" y="4974451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E9BA22C-EF31-471F-9C5B-62632DEB1F78}"/>
              </a:ext>
            </a:extLst>
          </p:cNvPr>
          <p:cNvCxnSpPr>
            <a:cxnSpLocks/>
          </p:cNvCxnSpPr>
          <p:nvPr/>
        </p:nvCxnSpPr>
        <p:spPr>
          <a:xfrm>
            <a:off x="5961320" y="4974451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8B89519-63FE-4B51-8ECE-D8B589127617}"/>
              </a:ext>
            </a:extLst>
          </p:cNvPr>
          <p:cNvCxnSpPr>
            <a:cxnSpLocks/>
          </p:cNvCxnSpPr>
          <p:nvPr/>
        </p:nvCxnSpPr>
        <p:spPr>
          <a:xfrm>
            <a:off x="6409612" y="4503464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3791BB1-E9D4-487F-8873-0AB3163B3453}"/>
              </a:ext>
            </a:extLst>
          </p:cNvPr>
          <p:cNvCxnSpPr>
            <a:cxnSpLocks/>
          </p:cNvCxnSpPr>
          <p:nvPr/>
        </p:nvCxnSpPr>
        <p:spPr>
          <a:xfrm>
            <a:off x="5195869" y="4503464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5B5DDF2-AB10-492C-9BA1-9FD970D43377}"/>
              </a:ext>
            </a:extLst>
          </p:cNvPr>
          <p:cNvCxnSpPr>
            <a:cxnSpLocks/>
          </p:cNvCxnSpPr>
          <p:nvPr/>
        </p:nvCxnSpPr>
        <p:spPr>
          <a:xfrm>
            <a:off x="6140844" y="4699447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DAA2964-DF28-45E3-9613-673936ABF820}"/>
              </a:ext>
            </a:extLst>
          </p:cNvPr>
          <p:cNvCxnSpPr>
            <a:cxnSpLocks/>
          </p:cNvCxnSpPr>
          <p:nvPr/>
        </p:nvCxnSpPr>
        <p:spPr>
          <a:xfrm>
            <a:off x="7343770" y="4697754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2F4C557-3298-4372-8C06-5BBF2A51055C}"/>
              </a:ext>
            </a:extLst>
          </p:cNvPr>
          <p:cNvCxnSpPr>
            <a:cxnSpLocks/>
          </p:cNvCxnSpPr>
          <p:nvPr/>
        </p:nvCxnSpPr>
        <p:spPr>
          <a:xfrm>
            <a:off x="5676944" y="5107223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F84C950-1FC4-459F-A688-1B4B253CC2EB}"/>
              </a:ext>
            </a:extLst>
          </p:cNvPr>
          <p:cNvCxnSpPr>
            <a:cxnSpLocks/>
          </p:cNvCxnSpPr>
          <p:nvPr/>
        </p:nvCxnSpPr>
        <p:spPr>
          <a:xfrm>
            <a:off x="6889121" y="5107223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EF24D45-F57D-429E-8ABD-B0AAC34B2C27}"/>
              </a:ext>
            </a:extLst>
          </p:cNvPr>
          <p:cNvCxnSpPr>
            <a:cxnSpLocks/>
          </p:cNvCxnSpPr>
          <p:nvPr/>
        </p:nvCxnSpPr>
        <p:spPr>
          <a:xfrm>
            <a:off x="6621918" y="4932168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3898B90-1163-4745-94F5-C2231CF88C62}"/>
              </a:ext>
            </a:extLst>
          </p:cNvPr>
          <p:cNvCxnSpPr>
            <a:cxnSpLocks/>
          </p:cNvCxnSpPr>
          <p:nvPr/>
        </p:nvCxnSpPr>
        <p:spPr>
          <a:xfrm>
            <a:off x="7816921" y="4932168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398D1C0-11A1-4D83-91B6-B790ECF1B78A}"/>
              </a:ext>
            </a:extLst>
          </p:cNvPr>
          <p:cNvCxnSpPr>
            <a:cxnSpLocks/>
          </p:cNvCxnSpPr>
          <p:nvPr/>
        </p:nvCxnSpPr>
        <p:spPr>
          <a:xfrm>
            <a:off x="7075003" y="4525970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8DE83AA-55C2-425C-905F-389E08798633}"/>
              </a:ext>
            </a:extLst>
          </p:cNvPr>
          <p:cNvCxnSpPr>
            <a:cxnSpLocks/>
          </p:cNvCxnSpPr>
          <p:nvPr/>
        </p:nvCxnSpPr>
        <p:spPr>
          <a:xfrm>
            <a:off x="8243152" y="4525970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A5DC767-C7B9-4B68-9F26-059BCBD481AE}"/>
              </a:ext>
            </a:extLst>
          </p:cNvPr>
          <p:cNvCxnSpPr>
            <a:cxnSpLocks/>
          </p:cNvCxnSpPr>
          <p:nvPr/>
        </p:nvCxnSpPr>
        <p:spPr>
          <a:xfrm>
            <a:off x="5676944" y="4234242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89B43CA-D77B-4D5E-B729-F4339670F481}"/>
              </a:ext>
            </a:extLst>
          </p:cNvPr>
          <p:cNvCxnSpPr>
            <a:cxnSpLocks/>
          </p:cNvCxnSpPr>
          <p:nvPr/>
        </p:nvCxnSpPr>
        <p:spPr>
          <a:xfrm>
            <a:off x="6873511" y="4234242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E6D3841-5BDA-47B9-ABDA-9B63FB0CD1B8}"/>
              </a:ext>
            </a:extLst>
          </p:cNvPr>
          <p:cNvCxnSpPr>
            <a:cxnSpLocks/>
          </p:cNvCxnSpPr>
          <p:nvPr/>
        </p:nvCxnSpPr>
        <p:spPr>
          <a:xfrm>
            <a:off x="6589135" y="4077322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0DC944E6-5E3D-47E5-949B-8103A682B34E}"/>
              </a:ext>
            </a:extLst>
          </p:cNvPr>
          <p:cNvCxnSpPr>
            <a:cxnSpLocks/>
          </p:cNvCxnSpPr>
          <p:nvPr/>
        </p:nvCxnSpPr>
        <p:spPr>
          <a:xfrm>
            <a:off x="7797145" y="4077322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D1FB43C5-46A0-42BA-8E98-20B544D7358C}"/>
              </a:ext>
            </a:extLst>
          </p:cNvPr>
          <p:cNvCxnSpPr>
            <a:cxnSpLocks/>
          </p:cNvCxnSpPr>
          <p:nvPr/>
        </p:nvCxnSpPr>
        <p:spPr>
          <a:xfrm>
            <a:off x="5899926" y="7138217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7C8E14E-9CDD-4BD8-92F0-E0B75CF79104}"/>
              </a:ext>
            </a:extLst>
          </p:cNvPr>
          <p:cNvCxnSpPr>
            <a:cxnSpLocks/>
          </p:cNvCxnSpPr>
          <p:nvPr/>
        </p:nvCxnSpPr>
        <p:spPr>
          <a:xfrm>
            <a:off x="5418851" y="6359394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893AAE2-C53A-4919-A512-7C0DFDCCA1C1}"/>
              </a:ext>
            </a:extLst>
          </p:cNvPr>
          <p:cNvCxnSpPr>
            <a:cxnSpLocks/>
          </p:cNvCxnSpPr>
          <p:nvPr/>
        </p:nvCxnSpPr>
        <p:spPr>
          <a:xfrm>
            <a:off x="3578077" y="6358178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3B58590E-7411-4250-A62E-EDE63AC397F0}"/>
              </a:ext>
            </a:extLst>
          </p:cNvPr>
          <p:cNvCxnSpPr>
            <a:cxnSpLocks/>
          </p:cNvCxnSpPr>
          <p:nvPr/>
        </p:nvCxnSpPr>
        <p:spPr>
          <a:xfrm flipV="1">
            <a:off x="5884315" y="5999307"/>
            <a:ext cx="927801" cy="2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DA474D07-B6EA-4FB7-9BCE-D4083696CDAB}"/>
              </a:ext>
            </a:extLst>
          </p:cNvPr>
          <p:cNvCxnSpPr>
            <a:cxnSpLocks/>
          </p:cNvCxnSpPr>
          <p:nvPr/>
        </p:nvCxnSpPr>
        <p:spPr>
          <a:xfrm>
            <a:off x="4027150" y="5999580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57351D32-1D67-4B37-BD79-2BCEB581F059}"/>
              </a:ext>
            </a:extLst>
          </p:cNvPr>
          <p:cNvCxnSpPr>
            <a:cxnSpLocks/>
          </p:cNvCxnSpPr>
          <p:nvPr/>
        </p:nvCxnSpPr>
        <p:spPr>
          <a:xfrm>
            <a:off x="6568176" y="5999306"/>
            <a:ext cx="24394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0526F131-EB8C-47E4-876F-4A69BB9AE72C}"/>
              </a:ext>
            </a:extLst>
          </p:cNvPr>
          <p:cNvCxnSpPr>
            <a:cxnSpLocks/>
          </p:cNvCxnSpPr>
          <p:nvPr/>
        </p:nvCxnSpPr>
        <p:spPr>
          <a:xfrm>
            <a:off x="3163699" y="5867084"/>
            <a:ext cx="8634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7A5BB8ED-2A91-4E11-B8BA-5186530C593D}"/>
              </a:ext>
            </a:extLst>
          </p:cNvPr>
          <p:cNvCxnSpPr>
            <a:cxnSpLocks/>
          </p:cNvCxnSpPr>
          <p:nvPr/>
        </p:nvCxnSpPr>
        <p:spPr>
          <a:xfrm flipV="1">
            <a:off x="4956515" y="5866810"/>
            <a:ext cx="927801" cy="2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4739A6FC-5E52-45C8-9F1C-F4CABF682A4D}"/>
              </a:ext>
            </a:extLst>
          </p:cNvPr>
          <p:cNvCxnSpPr>
            <a:cxnSpLocks/>
          </p:cNvCxnSpPr>
          <p:nvPr/>
        </p:nvCxnSpPr>
        <p:spPr>
          <a:xfrm>
            <a:off x="6812116" y="5782628"/>
            <a:ext cx="92780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CF4EB328-E297-42C0-9907-8C642CF059F4}"/>
              </a:ext>
            </a:extLst>
          </p:cNvPr>
          <p:cNvCxnSpPr>
            <a:cxnSpLocks/>
          </p:cNvCxnSpPr>
          <p:nvPr/>
        </p:nvCxnSpPr>
        <p:spPr>
          <a:xfrm>
            <a:off x="3925696" y="6343390"/>
            <a:ext cx="58174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92FFB5A-A907-40EC-9CA0-B1FD1BD8DAB5}"/>
              </a:ext>
            </a:extLst>
          </p:cNvPr>
          <p:cNvCxnSpPr>
            <a:cxnSpLocks/>
          </p:cNvCxnSpPr>
          <p:nvPr/>
        </p:nvCxnSpPr>
        <p:spPr>
          <a:xfrm>
            <a:off x="5418850" y="6359394"/>
            <a:ext cx="58059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BE293F8C-5355-4116-BE64-BB8EE97D2E29}"/>
              </a:ext>
            </a:extLst>
          </p:cNvPr>
          <p:cNvCxnSpPr>
            <a:cxnSpLocks/>
          </p:cNvCxnSpPr>
          <p:nvPr/>
        </p:nvCxnSpPr>
        <p:spPr>
          <a:xfrm>
            <a:off x="4507443" y="6562018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0DF6CE7B-6A4E-40C0-8561-195EDFC751E5}"/>
              </a:ext>
            </a:extLst>
          </p:cNvPr>
          <p:cNvCxnSpPr>
            <a:cxnSpLocks/>
          </p:cNvCxnSpPr>
          <p:nvPr/>
        </p:nvCxnSpPr>
        <p:spPr>
          <a:xfrm>
            <a:off x="6353010" y="6555481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68CB37D6-C64E-448A-A28A-7111479A7A1B}"/>
              </a:ext>
            </a:extLst>
          </p:cNvPr>
          <p:cNvCxnSpPr>
            <a:cxnSpLocks/>
          </p:cNvCxnSpPr>
          <p:nvPr/>
        </p:nvCxnSpPr>
        <p:spPr>
          <a:xfrm>
            <a:off x="7282375" y="6381901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891120AE-DD7D-4B6D-93E7-CC161B2CE763}"/>
              </a:ext>
            </a:extLst>
          </p:cNvPr>
          <p:cNvCxnSpPr>
            <a:cxnSpLocks/>
          </p:cNvCxnSpPr>
          <p:nvPr/>
        </p:nvCxnSpPr>
        <p:spPr>
          <a:xfrm>
            <a:off x="4507443" y="6551211"/>
            <a:ext cx="25687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016AF931-1D4A-4177-9A57-1B9ED4547E9A}"/>
              </a:ext>
            </a:extLst>
          </p:cNvPr>
          <p:cNvCxnSpPr>
            <a:cxnSpLocks/>
          </p:cNvCxnSpPr>
          <p:nvPr/>
        </p:nvCxnSpPr>
        <p:spPr>
          <a:xfrm>
            <a:off x="5195105" y="6551211"/>
            <a:ext cx="23342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20AC6D13-5DC7-48DE-BCDE-08DCDF54CD85}"/>
              </a:ext>
            </a:extLst>
          </p:cNvPr>
          <p:cNvCxnSpPr>
            <a:cxnSpLocks/>
          </p:cNvCxnSpPr>
          <p:nvPr/>
        </p:nvCxnSpPr>
        <p:spPr>
          <a:xfrm>
            <a:off x="5899925" y="7138217"/>
            <a:ext cx="60228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299A011-9134-40D6-B57D-415E72D297DB}"/>
              </a:ext>
            </a:extLst>
          </p:cNvPr>
          <p:cNvCxnSpPr>
            <a:cxnSpLocks/>
          </p:cNvCxnSpPr>
          <p:nvPr/>
        </p:nvCxnSpPr>
        <p:spPr>
          <a:xfrm>
            <a:off x="4042759" y="7054020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9FBBECE-1905-405F-B416-DDB0D5564611}"/>
              </a:ext>
            </a:extLst>
          </p:cNvPr>
          <p:cNvCxnSpPr>
            <a:cxnSpLocks/>
          </p:cNvCxnSpPr>
          <p:nvPr/>
        </p:nvCxnSpPr>
        <p:spPr>
          <a:xfrm>
            <a:off x="3179307" y="6921525"/>
            <a:ext cx="8634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A3C5E594-31A7-4653-AB56-71DCF7D26D55}"/>
              </a:ext>
            </a:extLst>
          </p:cNvPr>
          <p:cNvCxnSpPr>
            <a:cxnSpLocks/>
          </p:cNvCxnSpPr>
          <p:nvPr/>
        </p:nvCxnSpPr>
        <p:spPr>
          <a:xfrm flipV="1">
            <a:off x="4972123" y="6921250"/>
            <a:ext cx="927801" cy="2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6DB70B97-096C-4EE4-861E-4B917CC3540A}"/>
              </a:ext>
            </a:extLst>
          </p:cNvPr>
          <p:cNvCxnSpPr>
            <a:cxnSpLocks/>
          </p:cNvCxnSpPr>
          <p:nvPr/>
        </p:nvCxnSpPr>
        <p:spPr>
          <a:xfrm>
            <a:off x="6829292" y="6880440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563AE232-5C29-4CC2-B578-92D0FA6CD183}"/>
              </a:ext>
            </a:extLst>
          </p:cNvPr>
          <p:cNvCxnSpPr>
            <a:cxnSpLocks/>
          </p:cNvCxnSpPr>
          <p:nvPr/>
        </p:nvCxnSpPr>
        <p:spPr>
          <a:xfrm>
            <a:off x="5281306" y="6921249"/>
            <a:ext cx="61862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022B5395-14EA-4A21-AA76-106BA19C1615}"/>
              </a:ext>
            </a:extLst>
          </p:cNvPr>
          <p:cNvCxnSpPr>
            <a:cxnSpLocks/>
          </p:cNvCxnSpPr>
          <p:nvPr/>
        </p:nvCxnSpPr>
        <p:spPr>
          <a:xfrm>
            <a:off x="2894931" y="5865308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C04D0FFA-F8B5-41DA-BCA9-7690C982E615}"/>
              </a:ext>
            </a:extLst>
          </p:cNvPr>
          <p:cNvCxnSpPr>
            <a:cxnSpLocks/>
          </p:cNvCxnSpPr>
          <p:nvPr/>
        </p:nvCxnSpPr>
        <p:spPr>
          <a:xfrm>
            <a:off x="3995501" y="5865308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5BC48D3C-49E7-417C-8113-3EB8589C9D2B}"/>
              </a:ext>
            </a:extLst>
          </p:cNvPr>
          <p:cNvCxnSpPr>
            <a:cxnSpLocks/>
          </p:cNvCxnSpPr>
          <p:nvPr/>
        </p:nvCxnSpPr>
        <p:spPr>
          <a:xfrm>
            <a:off x="3742773" y="5999306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E8BB6CC8-88D6-4B09-9C8D-3E716F087D90}"/>
              </a:ext>
            </a:extLst>
          </p:cNvPr>
          <p:cNvCxnSpPr>
            <a:cxnSpLocks/>
          </p:cNvCxnSpPr>
          <p:nvPr/>
        </p:nvCxnSpPr>
        <p:spPr>
          <a:xfrm>
            <a:off x="4956515" y="5999306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D4B87F94-6800-4C6F-93DA-5FDD3902A2A2}"/>
              </a:ext>
            </a:extLst>
          </p:cNvPr>
          <p:cNvCxnSpPr>
            <a:cxnSpLocks/>
          </p:cNvCxnSpPr>
          <p:nvPr/>
        </p:nvCxnSpPr>
        <p:spPr>
          <a:xfrm>
            <a:off x="3293699" y="6355545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488537D-DB10-4C7B-8F05-BCE164DD4A58}"/>
              </a:ext>
            </a:extLst>
          </p:cNvPr>
          <p:cNvCxnSpPr>
            <a:cxnSpLocks/>
          </p:cNvCxnSpPr>
          <p:nvPr/>
        </p:nvCxnSpPr>
        <p:spPr>
          <a:xfrm>
            <a:off x="2894931" y="6922256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158BC1BC-FBBB-4A01-BD46-F1FBCCD998AD}"/>
              </a:ext>
            </a:extLst>
          </p:cNvPr>
          <p:cNvCxnSpPr>
            <a:cxnSpLocks/>
          </p:cNvCxnSpPr>
          <p:nvPr/>
        </p:nvCxnSpPr>
        <p:spPr>
          <a:xfrm>
            <a:off x="4027149" y="6921249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CE290F67-89F1-42BB-9027-59A3A40F88AC}"/>
              </a:ext>
            </a:extLst>
          </p:cNvPr>
          <p:cNvCxnSpPr>
            <a:cxnSpLocks/>
          </p:cNvCxnSpPr>
          <p:nvPr/>
        </p:nvCxnSpPr>
        <p:spPr>
          <a:xfrm>
            <a:off x="3773992" y="7054020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666F5803-1DC2-46E0-AF73-1AE8239CA8F0}"/>
              </a:ext>
            </a:extLst>
          </p:cNvPr>
          <p:cNvCxnSpPr>
            <a:cxnSpLocks/>
          </p:cNvCxnSpPr>
          <p:nvPr/>
        </p:nvCxnSpPr>
        <p:spPr>
          <a:xfrm>
            <a:off x="4507442" y="6355545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92613207-C090-4FAE-A9EE-0F595DECBE8C}"/>
              </a:ext>
            </a:extLst>
          </p:cNvPr>
          <p:cNvCxnSpPr>
            <a:cxnSpLocks/>
          </p:cNvCxnSpPr>
          <p:nvPr/>
        </p:nvCxnSpPr>
        <p:spPr>
          <a:xfrm>
            <a:off x="4972125" y="7054020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072F9F1-92EA-4079-87D7-337C98E71A3B}"/>
              </a:ext>
            </a:extLst>
          </p:cNvPr>
          <p:cNvCxnSpPr>
            <a:cxnSpLocks/>
          </p:cNvCxnSpPr>
          <p:nvPr/>
        </p:nvCxnSpPr>
        <p:spPr>
          <a:xfrm>
            <a:off x="4672138" y="5867702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FF168B3-6249-4EB5-BFB6-ACA75C05AD38}"/>
              </a:ext>
            </a:extLst>
          </p:cNvPr>
          <p:cNvCxnSpPr>
            <a:cxnSpLocks/>
          </p:cNvCxnSpPr>
          <p:nvPr/>
        </p:nvCxnSpPr>
        <p:spPr>
          <a:xfrm>
            <a:off x="5882593" y="5865308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C69C0CC4-33A8-46A8-B08B-E1DD64A23175}"/>
              </a:ext>
            </a:extLst>
          </p:cNvPr>
          <p:cNvCxnSpPr>
            <a:cxnSpLocks/>
          </p:cNvCxnSpPr>
          <p:nvPr/>
        </p:nvCxnSpPr>
        <p:spPr>
          <a:xfrm>
            <a:off x="4223065" y="6551211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FDECD27A-C604-40A3-9BFF-419EAF01B2AA}"/>
              </a:ext>
            </a:extLst>
          </p:cNvPr>
          <p:cNvCxnSpPr>
            <a:cxnSpLocks/>
          </p:cNvCxnSpPr>
          <p:nvPr/>
        </p:nvCxnSpPr>
        <p:spPr>
          <a:xfrm>
            <a:off x="5428532" y="6562018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6643116C-3450-40E7-A943-7EF48B74FF8B}"/>
              </a:ext>
            </a:extLst>
          </p:cNvPr>
          <p:cNvCxnSpPr>
            <a:cxnSpLocks/>
          </p:cNvCxnSpPr>
          <p:nvPr/>
        </p:nvCxnSpPr>
        <p:spPr>
          <a:xfrm>
            <a:off x="4703357" y="6921249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F7F1AF82-97E6-48D3-80AC-049372EE29C5}"/>
              </a:ext>
            </a:extLst>
          </p:cNvPr>
          <p:cNvCxnSpPr>
            <a:cxnSpLocks/>
          </p:cNvCxnSpPr>
          <p:nvPr/>
        </p:nvCxnSpPr>
        <p:spPr>
          <a:xfrm>
            <a:off x="5899925" y="6921249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6FEC3F7A-C7DE-44CE-B57A-A1F2DE0FFDB7}"/>
              </a:ext>
            </a:extLst>
          </p:cNvPr>
          <p:cNvCxnSpPr>
            <a:cxnSpLocks/>
          </p:cNvCxnSpPr>
          <p:nvPr/>
        </p:nvCxnSpPr>
        <p:spPr>
          <a:xfrm>
            <a:off x="6348216" y="6359394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373D01A7-9821-4DE3-A602-16BF229B4297}"/>
              </a:ext>
            </a:extLst>
          </p:cNvPr>
          <p:cNvCxnSpPr>
            <a:cxnSpLocks/>
          </p:cNvCxnSpPr>
          <p:nvPr/>
        </p:nvCxnSpPr>
        <p:spPr>
          <a:xfrm>
            <a:off x="5134473" y="6359394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07C285F-FDA0-48FB-B0ED-A651BA10D249}"/>
              </a:ext>
            </a:extLst>
          </p:cNvPr>
          <p:cNvCxnSpPr>
            <a:cxnSpLocks/>
          </p:cNvCxnSpPr>
          <p:nvPr/>
        </p:nvCxnSpPr>
        <p:spPr>
          <a:xfrm>
            <a:off x="6079449" y="6555379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CE0186F-266B-4B5B-9305-19A1CB468649}"/>
              </a:ext>
            </a:extLst>
          </p:cNvPr>
          <p:cNvCxnSpPr>
            <a:cxnSpLocks/>
          </p:cNvCxnSpPr>
          <p:nvPr/>
        </p:nvCxnSpPr>
        <p:spPr>
          <a:xfrm>
            <a:off x="7282375" y="6553685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39C59451-1708-4078-8DB5-D43AB6F9305E}"/>
              </a:ext>
            </a:extLst>
          </p:cNvPr>
          <p:cNvCxnSpPr>
            <a:cxnSpLocks/>
          </p:cNvCxnSpPr>
          <p:nvPr/>
        </p:nvCxnSpPr>
        <p:spPr>
          <a:xfrm>
            <a:off x="5615548" y="7138217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B191D65F-3C2B-4070-A493-FDBD3AC75863}"/>
              </a:ext>
            </a:extLst>
          </p:cNvPr>
          <p:cNvCxnSpPr>
            <a:cxnSpLocks/>
          </p:cNvCxnSpPr>
          <p:nvPr/>
        </p:nvCxnSpPr>
        <p:spPr>
          <a:xfrm>
            <a:off x="6827726" y="7138217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6FF451C8-B004-4959-97CB-373A834631E5}"/>
              </a:ext>
            </a:extLst>
          </p:cNvPr>
          <p:cNvCxnSpPr>
            <a:cxnSpLocks/>
          </p:cNvCxnSpPr>
          <p:nvPr/>
        </p:nvCxnSpPr>
        <p:spPr>
          <a:xfrm>
            <a:off x="6560523" y="6878967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79DE160A-D155-4FDA-A3DC-89304BF6BB32}"/>
              </a:ext>
            </a:extLst>
          </p:cNvPr>
          <p:cNvCxnSpPr>
            <a:cxnSpLocks/>
          </p:cNvCxnSpPr>
          <p:nvPr/>
        </p:nvCxnSpPr>
        <p:spPr>
          <a:xfrm>
            <a:off x="7755527" y="6878967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D0A684F3-308B-4DB4-B76E-164BFF489CD2}"/>
              </a:ext>
            </a:extLst>
          </p:cNvPr>
          <p:cNvCxnSpPr>
            <a:cxnSpLocks/>
          </p:cNvCxnSpPr>
          <p:nvPr/>
        </p:nvCxnSpPr>
        <p:spPr>
          <a:xfrm>
            <a:off x="7013608" y="6381901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D61BFFC3-82BA-4214-A300-AFE01C02D49E}"/>
              </a:ext>
            </a:extLst>
          </p:cNvPr>
          <p:cNvCxnSpPr>
            <a:cxnSpLocks/>
          </p:cNvCxnSpPr>
          <p:nvPr/>
        </p:nvCxnSpPr>
        <p:spPr>
          <a:xfrm>
            <a:off x="8181756" y="6381901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C902EF1F-8DC9-436C-B37F-586E27DD06F7}"/>
              </a:ext>
            </a:extLst>
          </p:cNvPr>
          <p:cNvCxnSpPr>
            <a:cxnSpLocks/>
          </p:cNvCxnSpPr>
          <p:nvPr/>
        </p:nvCxnSpPr>
        <p:spPr>
          <a:xfrm>
            <a:off x="5615548" y="5999306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9FD6428-F794-40FF-B7A1-DB685E821B3A}"/>
              </a:ext>
            </a:extLst>
          </p:cNvPr>
          <p:cNvCxnSpPr>
            <a:cxnSpLocks/>
          </p:cNvCxnSpPr>
          <p:nvPr/>
        </p:nvCxnSpPr>
        <p:spPr>
          <a:xfrm>
            <a:off x="6812116" y="5999306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1882A1DC-0DBF-439F-9B5A-2B46229E1FD1}"/>
              </a:ext>
            </a:extLst>
          </p:cNvPr>
          <p:cNvCxnSpPr>
            <a:cxnSpLocks/>
          </p:cNvCxnSpPr>
          <p:nvPr/>
        </p:nvCxnSpPr>
        <p:spPr>
          <a:xfrm>
            <a:off x="6527740" y="5781152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C2DECE08-E568-4EF7-A841-989C274799D4}"/>
              </a:ext>
            </a:extLst>
          </p:cNvPr>
          <p:cNvCxnSpPr>
            <a:cxnSpLocks/>
          </p:cNvCxnSpPr>
          <p:nvPr/>
        </p:nvCxnSpPr>
        <p:spPr>
          <a:xfrm>
            <a:off x="7735750" y="5781152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795191DB-E42D-41BE-95D2-D141414261A3}"/>
              </a:ext>
            </a:extLst>
          </p:cNvPr>
          <p:cNvCxnSpPr>
            <a:cxnSpLocks/>
          </p:cNvCxnSpPr>
          <p:nvPr/>
        </p:nvCxnSpPr>
        <p:spPr>
          <a:xfrm>
            <a:off x="3230754" y="5938035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Oval 490">
            <a:extLst>
              <a:ext uri="{FF2B5EF4-FFF2-40B4-BE49-F238E27FC236}">
                <a16:creationId xmlns:a16="http://schemas.microsoft.com/office/drawing/2014/main" id="{F4F6FDFB-443F-41DF-AF31-C01D6A3421D1}"/>
              </a:ext>
            </a:extLst>
          </p:cNvPr>
          <p:cNvSpPr/>
          <p:nvPr/>
        </p:nvSpPr>
        <p:spPr>
          <a:xfrm>
            <a:off x="3386535" y="594314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DAD288F2-03DF-44A8-A7B9-5C297828552E}"/>
              </a:ext>
            </a:extLst>
          </p:cNvPr>
          <p:cNvSpPr/>
          <p:nvPr/>
        </p:nvSpPr>
        <p:spPr>
          <a:xfrm>
            <a:off x="3246202" y="594059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4801B754-B266-4D51-9A9F-F727DB431F39}"/>
              </a:ext>
            </a:extLst>
          </p:cNvPr>
          <p:cNvCxnSpPr>
            <a:cxnSpLocks/>
          </p:cNvCxnSpPr>
          <p:nvPr/>
        </p:nvCxnSpPr>
        <p:spPr>
          <a:xfrm>
            <a:off x="3932764" y="6437865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Oval 493">
            <a:extLst>
              <a:ext uri="{FF2B5EF4-FFF2-40B4-BE49-F238E27FC236}">
                <a16:creationId xmlns:a16="http://schemas.microsoft.com/office/drawing/2014/main" id="{341B38B4-4E66-405E-B6DB-B267FC986A22}"/>
              </a:ext>
            </a:extLst>
          </p:cNvPr>
          <p:cNvSpPr/>
          <p:nvPr/>
        </p:nvSpPr>
        <p:spPr>
          <a:xfrm>
            <a:off x="4088546" y="6442974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7058F7DF-4BB7-4CE6-802B-DF0D68F34FC4}"/>
              </a:ext>
            </a:extLst>
          </p:cNvPr>
          <p:cNvSpPr/>
          <p:nvPr/>
        </p:nvSpPr>
        <p:spPr>
          <a:xfrm>
            <a:off x="3948212" y="6440422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0D9C45A5-B1FC-4BB9-BA12-A6F5B375C284}"/>
              </a:ext>
            </a:extLst>
          </p:cNvPr>
          <p:cNvCxnSpPr>
            <a:cxnSpLocks/>
          </p:cNvCxnSpPr>
          <p:nvPr/>
        </p:nvCxnSpPr>
        <p:spPr>
          <a:xfrm>
            <a:off x="4221205" y="6436379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Oval 496">
            <a:extLst>
              <a:ext uri="{FF2B5EF4-FFF2-40B4-BE49-F238E27FC236}">
                <a16:creationId xmlns:a16="http://schemas.microsoft.com/office/drawing/2014/main" id="{89C0D79C-9308-4BB7-9403-1852A24780A5}"/>
              </a:ext>
            </a:extLst>
          </p:cNvPr>
          <p:cNvSpPr/>
          <p:nvPr/>
        </p:nvSpPr>
        <p:spPr>
          <a:xfrm>
            <a:off x="4376987" y="6441486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C13B265B-AA06-443F-A527-7FD64B12218E}"/>
              </a:ext>
            </a:extLst>
          </p:cNvPr>
          <p:cNvSpPr/>
          <p:nvPr/>
        </p:nvSpPr>
        <p:spPr>
          <a:xfrm>
            <a:off x="4236653" y="643893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D74B744E-8D46-4F74-80EA-CB892A69D926}"/>
              </a:ext>
            </a:extLst>
          </p:cNvPr>
          <p:cNvCxnSpPr>
            <a:cxnSpLocks/>
          </p:cNvCxnSpPr>
          <p:nvPr/>
        </p:nvCxnSpPr>
        <p:spPr>
          <a:xfrm>
            <a:off x="4508068" y="664568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Oval 499">
            <a:extLst>
              <a:ext uri="{FF2B5EF4-FFF2-40B4-BE49-F238E27FC236}">
                <a16:creationId xmlns:a16="http://schemas.microsoft.com/office/drawing/2014/main" id="{43E484D5-4B33-4F59-8F09-C7DEEEFE52EB}"/>
              </a:ext>
            </a:extLst>
          </p:cNvPr>
          <p:cNvSpPr/>
          <p:nvPr/>
        </p:nvSpPr>
        <p:spPr>
          <a:xfrm>
            <a:off x="4663850" y="665079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80DE8DE4-EDFF-44DC-B37C-4066791644A0}"/>
              </a:ext>
            </a:extLst>
          </p:cNvPr>
          <p:cNvSpPr/>
          <p:nvPr/>
        </p:nvSpPr>
        <p:spPr>
          <a:xfrm>
            <a:off x="4523516" y="664824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037F39AC-F3AD-4C72-9509-347C6EA9E372}"/>
              </a:ext>
            </a:extLst>
          </p:cNvPr>
          <p:cNvCxnSpPr>
            <a:cxnSpLocks/>
          </p:cNvCxnSpPr>
          <p:nvPr/>
        </p:nvCxnSpPr>
        <p:spPr>
          <a:xfrm>
            <a:off x="5197241" y="6645689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1597154A-8064-42D0-B21F-96C79B6ED94E}"/>
              </a:ext>
            </a:extLst>
          </p:cNvPr>
          <p:cNvSpPr/>
          <p:nvPr/>
        </p:nvSpPr>
        <p:spPr>
          <a:xfrm>
            <a:off x="5353023" y="6650796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F00B3B9E-7B37-4A6A-8D27-39A14DCD4D1C}"/>
              </a:ext>
            </a:extLst>
          </p:cNvPr>
          <p:cNvSpPr/>
          <p:nvPr/>
        </p:nvSpPr>
        <p:spPr>
          <a:xfrm>
            <a:off x="5212689" y="664824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A46983E3-95B2-4E1D-9E19-E246780A57A3}"/>
              </a:ext>
            </a:extLst>
          </p:cNvPr>
          <p:cNvCxnSpPr>
            <a:cxnSpLocks/>
          </p:cNvCxnSpPr>
          <p:nvPr/>
        </p:nvCxnSpPr>
        <p:spPr>
          <a:xfrm>
            <a:off x="5923399" y="7242459"/>
            <a:ext cx="1280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Oval 508">
            <a:extLst>
              <a:ext uri="{FF2B5EF4-FFF2-40B4-BE49-F238E27FC236}">
                <a16:creationId xmlns:a16="http://schemas.microsoft.com/office/drawing/2014/main" id="{4E8732CD-8401-47AF-8F65-CBCCF64A2DBF}"/>
              </a:ext>
            </a:extLst>
          </p:cNvPr>
          <p:cNvSpPr/>
          <p:nvPr/>
        </p:nvSpPr>
        <p:spPr>
          <a:xfrm>
            <a:off x="5974758" y="7247566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186DFCFD-A388-44A3-8C9B-EEF188176932}"/>
              </a:ext>
            </a:extLst>
          </p:cNvPr>
          <p:cNvSpPr/>
          <p:nvPr/>
        </p:nvSpPr>
        <p:spPr>
          <a:xfrm>
            <a:off x="5880859" y="7276366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1374B41-EEF2-404A-ABDC-E68FB3ECC260}"/>
              </a:ext>
            </a:extLst>
          </p:cNvPr>
          <p:cNvCxnSpPr>
            <a:cxnSpLocks/>
          </p:cNvCxnSpPr>
          <p:nvPr/>
        </p:nvCxnSpPr>
        <p:spPr>
          <a:xfrm>
            <a:off x="5301232" y="700491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Oval 511">
            <a:extLst>
              <a:ext uri="{FF2B5EF4-FFF2-40B4-BE49-F238E27FC236}">
                <a16:creationId xmlns:a16="http://schemas.microsoft.com/office/drawing/2014/main" id="{4F19A403-174D-4388-B0A5-A62A035C0208}"/>
              </a:ext>
            </a:extLst>
          </p:cNvPr>
          <p:cNvSpPr/>
          <p:nvPr/>
        </p:nvSpPr>
        <p:spPr>
          <a:xfrm>
            <a:off x="5457013" y="701002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0C7873A8-0FED-45CA-BF9F-3B95783EBC2B}"/>
              </a:ext>
            </a:extLst>
          </p:cNvPr>
          <p:cNvSpPr/>
          <p:nvPr/>
        </p:nvSpPr>
        <p:spPr>
          <a:xfrm>
            <a:off x="5316680" y="700747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232A5A5-5FCE-4B5A-AA62-3FB8A17A2429}"/>
              </a:ext>
            </a:extLst>
          </p:cNvPr>
          <p:cNvCxnSpPr>
            <a:cxnSpLocks/>
          </p:cNvCxnSpPr>
          <p:nvPr/>
        </p:nvCxnSpPr>
        <p:spPr>
          <a:xfrm>
            <a:off x="5664752" y="700473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Oval 514">
            <a:extLst>
              <a:ext uri="{FF2B5EF4-FFF2-40B4-BE49-F238E27FC236}">
                <a16:creationId xmlns:a16="http://schemas.microsoft.com/office/drawing/2014/main" id="{1014AA78-B669-4FDD-B4FE-29F9F84073BE}"/>
              </a:ext>
            </a:extLst>
          </p:cNvPr>
          <p:cNvSpPr/>
          <p:nvPr/>
        </p:nvSpPr>
        <p:spPr>
          <a:xfrm>
            <a:off x="5820533" y="700984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D241688B-69ED-47E2-9855-513496A08FEC}"/>
              </a:ext>
            </a:extLst>
          </p:cNvPr>
          <p:cNvSpPr/>
          <p:nvPr/>
        </p:nvSpPr>
        <p:spPr>
          <a:xfrm>
            <a:off x="5680199" y="700729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6BF48F2B-260B-4BAE-A2B1-7A1AEEF0685E}"/>
              </a:ext>
            </a:extLst>
          </p:cNvPr>
          <p:cNvCxnSpPr>
            <a:cxnSpLocks/>
          </p:cNvCxnSpPr>
          <p:nvPr/>
        </p:nvCxnSpPr>
        <p:spPr>
          <a:xfrm>
            <a:off x="6101917" y="723990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Oval 517">
            <a:extLst>
              <a:ext uri="{FF2B5EF4-FFF2-40B4-BE49-F238E27FC236}">
                <a16:creationId xmlns:a16="http://schemas.microsoft.com/office/drawing/2014/main" id="{7C9DB7FB-228D-45AF-80B5-FA2169144456}"/>
              </a:ext>
            </a:extLst>
          </p:cNvPr>
          <p:cNvSpPr/>
          <p:nvPr/>
        </p:nvSpPr>
        <p:spPr>
          <a:xfrm>
            <a:off x="6257698" y="724501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C1E16C32-BC14-4681-9852-A12985B8D6E3}"/>
              </a:ext>
            </a:extLst>
          </p:cNvPr>
          <p:cNvSpPr/>
          <p:nvPr/>
        </p:nvSpPr>
        <p:spPr>
          <a:xfrm>
            <a:off x="6117364" y="724246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724586BC-B8F0-44E8-9328-49AD78D29B8B}"/>
              </a:ext>
            </a:extLst>
          </p:cNvPr>
          <p:cNvCxnSpPr>
            <a:cxnSpLocks/>
          </p:cNvCxnSpPr>
          <p:nvPr/>
        </p:nvCxnSpPr>
        <p:spPr>
          <a:xfrm>
            <a:off x="6572823" y="6092373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Oval 520">
            <a:extLst>
              <a:ext uri="{FF2B5EF4-FFF2-40B4-BE49-F238E27FC236}">
                <a16:creationId xmlns:a16="http://schemas.microsoft.com/office/drawing/2014/main" id="{E42C6056-7998-418B-AE7B-CB5DEAF77DCB}"/>
              </a:ext>
            </a:extLst>
          </p:cNvPr>
          <p:cNvSpPr/>
          <p:nvPr/>
        </p:nvSpPr>
        <p:spPr>
          <a:xfrm>
            <a:off x="6728605" y="609748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C7120AF5-92AF-4D04-9C20-3C6956C4ADD7}"/>
              </a:ext>
            </a:extLst>
          </p:cNvPr>
          <p:cNvSpPr/>
          <p:nvPr/>
        </p:nvSpPr>
        <p:spPr>
          <a:xfrm>
            <a:off x="6588271" y="609492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5ABB9F2A-EA5A-4663-9E02-E9EB451E0D9F}"/>
              </a:ext>
            </a:extLst>
          </p:cNvPr>
          <p:cNvCxnSpPr>
            <a:cxnSpLocks/>
          </p:cNvCxnSpPr>
          <p:nvPr/>
        </p:nvCxnSpPr>
        <p:spPr>
          <a:xfrm>
            <a:off x="7504059" y="5889795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Oval 523">
            <a:extLst>
              <a:ext uri="{FF2B5EF4-FFF2-40B4-BE49-F238E27FC236}">
                <a16:creationId xmlns:a16="http://schemas.microsoft.com/office/drawing/2014/main" id="{A041A433-E81F-46EA-9B68-5CFE8F813D88}"/>
              </a:ext>
            </a:extLst>
          </p:cNvPr>
          <p:cNvSpPr/>
          <p:nvPr/>
        </p:nvSpPr>
        <p:spPr>
          <a:xfrm>
            <a:off x="7659839" y="5894902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74468546-8FCA-4C20-BDE1-254A034F21B9}"/>
              </a:ext>
            </a:extLst>
          </p:cNvPr>
          <p:cNvSpPr/>
          <p:nvPr/>
        </p:nvSpPr>
        <p:spPr>
          <a:xfrm>
            <a:off x="7519506" y="589235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F231B04C-EF0C-48E0-9249-175FC7A1987D}"/>
              </a:ext>
            </a:extLst>
          </p:cNvPr>
          <p:cNvCxnSpPr>
            <a:cxnSpLocks/>
          </p:cNvCxnSpPr>
          <p:nvPr/>
        </p:nvCxnSpPr>
        <p:spPr>
          <a:xfrm>
            <a:off x="6969194" y="5884289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Oval 526">
            <a:extLst>
              <a:ext uri="{FF2B5EF4-FFF2-40B4-BE49-F238E27FC236}">
                <a16:creationId xmlns:a16="http://schemas.microsoft.com/office/drawing/2014/main" id="{EC34405F-0FFC-49AC-8C18-798CD1B82F5E}"/>
              </a:ext>
            </a:extLst>
          </p:cNvPr>
          <p:cNvSpPr/>
          <p:nvPr/>
        </p:nvSpPr>
        <p:spPr>
          <a:xfrm>
            <a:off x="7124974" y="5889396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09AA2D7F-915C-4671-AB89-3E0FB92B4E07}"/>
              </a:ext>
            </a:extLst>
          </p:cNvPr>
          <p:cNvSpPr/>
          <p:nvPr/>
        </p:nvSpPr>
        <p:spPr>
          <a:xfrm>
            <a:off x="6984641" y="588684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2421E44D-D8C8-4C86-8821-9D8681715386}"/>
              </a:ext>
            </a:extLst>
          </p:cNvPr>
          <p:cNvCxnSpPr>
            <a:cxnSpLocks/>
          </p:cNvCxnSpPr>
          <p:nvPr/>
        </p:nvCxnSpPr>
        <p:spPr>
          <a:xfrm flipV="1">
            <a:off x="5861100" y="7232253"/>
            <a:ext cx="64025" cy="683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E2217DC2-B211-4D30-BD51-AD531DE01AAD}"/>
              </a:ext>
            </a:extLst>
          </p:cNvPr>
          <p:cNvCxnSpPr>
            <a:cxnSpLocks/>
          </p:cNvCxnSpPr>
          <p:nvPr/>
        </p:nvCxnSpPr>
        <p:spPr>
          <a:xfrm>
            <a:off x="4433678" y="7130850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Oval 532">
            <a:extLst>
              <a:ext uri="{FF2B5EF4-FFF2-40B4-BE49-F238E27FC236}">
                <a16:creationId xmlns:a16="http://schemas.microsoft.com/office/drawing/2014/main" id="{C04C104B-4DB7-43DA-B07A-BE0D61D87708}"/>
              </a:ext>
            </a:extLst>
          </p:cNvPr>
          <p:cNvSpPr/>
          <p:nvPr/>
        </p:nvSpPr>
        <p:spPr>
          <a:xfrm>
            <a:off x="4589458" y="713595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9A06DAA9-4FBC-45BC-A511-CB7DBCBA7516}"/>
              </a:ext>
            </a:extLst>
          </p:cNvPr>
          <p:cNvSpPr/>
          <p:nvPr/>
        </p:nvSpPr>
        <p:spPr>
          <a:xfrm>
            <a:off x="4449125" y="7133406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BA326C67-FF82-43D8-AACA-F21EA41EADA6}"/>
              </a:ext>
            </a:extLst>
          </p:cNvPr>
          <p:cNvSpPr/>
          <p:nvPr/>
        </p:nvSpPr>
        <p:spPr>
          <a:xfrm>
            <a:off x="6360438" y="8100392"/>
            <a:ext cx="1088216" cy="104020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9C99E785-DCA0-4BD5-A583-43B77889BED1}"/>
              </a:ext>
            </a:extLst>
          </p:cNvPr>
          <p:cNvCxnSpPr>
            <a:cxnSpLocks/>
            <a:endCxn id="535" idx="1"/>
          </p:cNvCxnSpPr>
          <p:nvPr/>
        </p:nvCxnSpPr>
        <p:spPr>
          <a:xfrm>
            <a:off x="6442283" y="8183605"/>
            <a:ext cx="77521" cy="69123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Arc 538">
            <a:extLst>
              <a:ext uri="{FF2B5EF4-FFF2-40B4-BE49-F238E27FC236}">
                <a16:creationId xmlns:a16="http://schemas.microsoft.com/office/drawing/2014/main" id="{EE7D8E61-C6D2-4EDA-907C-AF6AFEEF710E}"/>
              </a:ext>
            </a:extLst>
          </p:cNvPr>
          <p:cNvSpPr/>
          <p:nvPr/>
        </p:nvSpPr>
        <p:spPr>
          <a:xfrm rot="2362113">
            <a:off x="6331895" y="8093829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255242A5-7467-4685-8AF8-49CF6656223F}"/>
              </a:ext>
            </a:extLst>
          </p:cNvPr>
          <p:cNvCxnSpPr>
            <a:cxnSpLocks/>
          </p:cNvCxnSpPr>
          <p:nvPr/>
        </p:nvCxnSpPr>
        <p:spPr>
          <a:xfrm>
            <a:off x="6253538" y="8533396"/>
            <a:ext cx="125929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FBD8C468-A1A5-4689-B8E7-BF9DAB4AC17A}"/>
              </a:ext>
            </a:extLst>
          </p:cNvPr>
          <p:cNvCxnSpPr>
            <a:cxnSpLocks/>
          </p:cNvCxnSpPr>
          <p:nvPr/>
        </p:nvCxnSpPr>
        <p:spPr>
          <a:xfrm>
            <a:off x="6472971" y="8752829"/>
            <a:ext cx="125929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FE5B7B03-2010-4862-BACB-63502BA531B4}"/>
              </a:ext>
            </a:extLst>
          </p:cNvPr>
          <p:cNvCxnSpPr>
            <a:cxnSpLocks/>
            <a:endCxn id="535" idx="3"/>
          </p:cNvCxnSpPr>
          <p:nvPr/>
        </p:nvCxnSpPr>
        <p:spPr>
          <a:xfrm flipV="1">
            <a:off x="6442283" y="8988265"/>
            <a:ext cx="77521" cy="6923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82D60276-C682-452F-8206-13B6C16B053D}"/>
              </a:ext>
            </a:extLst>
          </p:cNvPr>
          <p:cNvCxnSpPr>
            <a:cxnSpLocks/>
          </p:cNvCxnSpPr>
          <p:nvPr/>
        </p:nvCxnSpPr>
        <p:spPr>
          <a:xfrm flipV="1">
            <a:off x="6701969" y="9105539"/>
            <a:ext cx="16970" cy="127743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BD887155-9616-46A1-9E64-B94954C039D0}"/>
              </a:ext>
            </a:extLst>
          </p:cNvPr>
          <p:cNvCxnSpPr>
            <a:cxnSpLocks/>
          </p:cNvCxnSpPr>
          <p:nvPr/>
        </p:nvCxnSpPr>
        <p:spPr>
          <a:xfrm flipH="1" flipV="1">
            <a:off x="6761173" y="7996151"/>
            <a:ext cx="14304" cy="12774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427AEBE0-D93C-4D57-BAC1-6144229BE4BD}"/>
              </a:ext>
            </a:extLst>
          </p:cNvPr>
          <p:cNvCxnSpPr>
            <a:cxnSpLocks/>
          </p:cNvCxnSpPr>
          <p:nvPr/>
        </p:nvCxnSpPr>
        <p:spPr>
          <a:xfrm flipV="1">
            <a:off x="6994910" y="7984401"/>
            <a:ext cx="32892" cy="12163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D88CDD54-531F-4982-8AB9-0ACC26CC0341}"/>
              </a:ext>
            </a:extLst>
          </p:cNvPr>
          <p:cNvCxnSpPr>
            <a:cxnSpLocks/>
          </p:cNvCxnSpPr>
          <p:nvPr/>
        </p:nvCxnSpPr>
        <p:spPr>
          <a:xfrm flipV="1">
            <a:off x="7214343" y="8082333"/>
            <a:ext cx="51478" cy="977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2A970FCF-4ABA-423A-823F-F970E0851737}"/>
              </a:ext>
            </a:extLst>
          </p:cNvPr>
          <p:cNvCxnSpPr>
            <a:cxnSpLocks/>
          </p:cNvCxnSpPr>
          <p:nvPr/>
        </p:nvCxnSpPr>
        <p:spPr>
          <a:xfrm flipV="1">
            <a:off x="7359779" y="8252727"/>
            <a:ext cx="132412" cy="7274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C52814B4-2C83-4C3C-B8A8-AFB410BBA262}"/>
              </a:ext>
            </a:extLst>
          </p:cNvPr>
          <p:cNvCxnSpPr>
            <a:cxnSpLocks/>
          </p:cNvCxnSpPr>
          <p:nvPr/>
        </p:nvCxnSpPr>
        <p:spPr>
          <a:xfrm>
            <a:off x="7425985" y="8656870"/>
            <a:ext cx="152292" cy="3979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03CA3BCB-675A-4482-B3F1-4D2CE2291BB1}"/>
              </a:ext>
            </a:extLst>
          </p:cNvPr>
          <p:cNvCxnSpPr>
            <a:cxnSpLocks/>
          </p:cNvCxnSpPr>
          <p:nvPr/>
        </p:nvCxnSpPr>
        <p:spPr>
          <a:xfrm>
            <a:off x="7172327" y="9057503"/>
            <a:ext cx="79628" cy="1119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Arc 565">
            <a:extLst>
              <a:ext uri="{FF2B5EF4-FFF2-40B4-BE49-F238E27FC236}">
                <a16:creationId xmlns:a16="http://schemas.microsoft.com/office/drawing/2014/main" id="{705C4B2E-59EE-49EE-A9DA-C284B8DBFD4F}"/>
              </a:ext>
            </a:extLst>
          </p:cNvPr>
          <p:cNvSpPr/>
          <p:nvPr/>
        </p:nvSpPr>
        <p:spPr>
          <a:xfrm>
            <a:off x="6139184" y="8484298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67" name="Arc 566">
            <a:extLst>
              <a:ext uri="{FF2B5EF4-FFF2-40B4-BE49-F238E27FC236}">
                <a16:creationId xmlns:a16="http://schemas.microsoft.com/office/drawing/2014/main" id="{DCC583D1-F4D4-49F8-BA48-0D9A6073C03A}"/>
              </a:ext>
            </a:extLst>
          </p:cNvPr>
          <p:cNvSpPr/>
          <p:nvPr/>
        </p:nvSpPr>
        <p:spPr>
          <a:xfrm rot="19455109">
            <a:off x="6340597" y="9041457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68" name="Arc 567">
            <a:extLst>
              <a:ext uri="{FF2B5EF4-FFF2-40B4-BE49-F238E27FC236}">
                <a16:creationId xmlns:a16="http://schemas.microsoft.com/office/drawing/2014/main" id="{4F8B70D7-3A8F-4E56-8747-90D80FC67EE4}"/>
              </a:ext>
            </a:extLst>
          </p:cNvPr>
          <p:cNvSpPr/>
          <p:nvPr/>
        </p:nvSpPr>
        <p:spPr>
          <a:xfrm rot="16873231">
            <a:off x="6632504" y="9238465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69" name="Arc 568">
            <a:extLst>
              <a:ext uri="{FF2B5EF4-FFF2-40B4-BE49-F238E27FC236}">
                <a16:creationId xmlns:a16="http://schemas.microsoft.com/office/drawing/2014/main" id="{CA5AC929-1B0D-4A34-A00A-059FE6A5AF07}"/>
              </a:ext>
            </a:extLst>
          </p:cNvPr>
          <p:cNvSpPr/>
          <p:nvPr/>
        </p:nvSpPr>
        <p:spPr>
          <a:xfrm rot="14867135">
            <a:off x="7207721" y="9184954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70" name="Arc 569">
            <a:extLst>
              <a:ext uri="{FF2B5EF4-FFF2-40B4-BE49-F238E27FC236}">
                <a16:creationId xmlns:a16="http://schemas.microsoft.com/office/drawing/2014/main" id="{D5806F54-750C-4850-B7A5-C35F1A6EA650}"/>
              </a:ext>
            </a:extLst>
          </p:cNvPr>
          <p:cNvSpPr/>
          <p:nvPr/>
        </p:nvSpPr>
        <p:spPr>
          <a:xfrm rot="11612131">
            <a:off x="7572675" y="8685638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71" name="Arc 570">
            <a:extLst>
              <a:ext uri="{FF2B5EF4-FFF2-40B4-BE49-F238E27FC236}">
                <a16:creationId xmlns:a16="http://schemas.microsoft.com/office/drawing/2014/main" id="{96ED79AD-B332-416D-8668-C27D2ECE9DEE}"/>
              </a:ext>
            </a:extLst>
          </p:cNvPr>
          <p:cNvSpPr/>
          <p:nvPr/>
        </p:nvSpPr>
        <p:spPr>
          <a:xfrm rot="9719267">
            <a:off x="7497294" y="8192375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72" name="Arc 571">
            <a:extLst>
              <a:ext uri="{FF2B5EF4-FFF2-40B4-BE49-F238E27FC236}">
                <a16:creationId xmlns:a16="http://schemas.microsoft.com/office/drawing/2014/main" id="{67BA58D3-06FD-4C5D-8820-41F1B22D7C2C}"/>
              </a:ext>
            </a:extLst>
          </p:cNvPr>
          <p:cNvSpPr/>
          <p:nvPr/>
        </p:nvSpPr>
        <p:spPr>
          <a:xfrm rot="7852437">
            <a:off x="7256913" y="7989368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73" name="Arc 572">
            <a:extLst>
              <a:ext uri="{FF2B5EF4-FFF2-40B4-BE49-F238E27FC236}">
                <a16:creationId xmlns:a16="http://schemas.microsoft.com/office/drawing/2014/main" id="{5EDEBBB5-AE53-41A5-8ACF-74BCB586BB59}"/>
              </a:ext>
            </a:extLst>
          </p:cNvPr>
          <p:cNvSpPr/>
          <p:nvPr/>
        </p:nvSpPr>
        <p:spPr>
          <a:xfrm rot="6301806">
            <a:off x="6990677" y="7877053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74" name="Arc 573">
            <a:extLst>
              <a:ext uri="{FF2B5EF4-FFF2-40B4-BE49-F238E27FC236}">
                <a16:creationId xmlns:a16="http://schemas.microsoft.com/office/drawing/2014/main" id="{D1C4AAA2-B018-4DC3-AE6C-9055E666640E}"/>
              </a:ext>
            </a:extLst>
          </p:cNvPr>
          <p:cNvSpPr/>
          <p:nvPr/>
        </p:nvSpPr>
        <p:spPr>
          <a:xfrm rot="5196405">
            <a:off x="6706899" y="7882154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79DED610-FC01-463C-8D88-5FAF8EDCE65B}"/>
              </a:ext>
            </a:extLst>
          </p:cNvPr>
          <p:cNvSpPr/>
          <p:nvPr/>
        </p:nvSpPr>
        <p:spPr>
          <a:xfrm>
            <a:off x="4325384" y="8360842"/>
            <a:ext cx="1088216" cy="104020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B47E9091-A53A-4D9E-9855-546677AB659D}"/>
              </a:ext>
            </a:extLst>
          </p:cNvPr>
          <p:cNvCxnSpPr>
            <a:cxnSpLocks/>
            <a:endCxn id="575" idx="1"/>
          </p:cNvCxnSpPr>
          <p:nvPr/>
        </p:nvCxnSpPr>
        <p:spPr>
          <a:xfrm>
            <a:off x="4407229" y="8444054"/>
            <a:ext cx="77521" cy="69123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Arc 576">
            <a:extLst>
              <a:ext uri="{FF2B5EF4-FFF2-40B4-BE49-F238E27FC236}">
                <a16:creationId xmlns:a16="http://schemas.microsoft.com/office/drawing/2014/main" id="{A2FB70A9-3389-4A12-80B0-B963F54B406F}"/>
              </a:ext>
            </a:extLst>
          </p:cNvPr>
          <p:cNvSpPr/>
          <p:nvPr/>
        </p:nvSpPr>
        <p:spPr>
          <a:xfrm rot="2362113">
            <a:off x="4296841" y="8354279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943226D7-9C78-457E-A9A3-B7B157D9A34C}"/>
              </a:ext>
            </a:extLst>
          </p:cNvPr>
          <p:cNvCxnSpPr>
            <a:cxnSpLocks/>
          </p:cNvCxnSpPr>
          <p:nvPr/>
        </p:nvCxnSpPr>
        <p:spPr>
          <a:xfrm>
            <a:off x="4218486" y="8793845"/>
            <a:ext cx="125929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8C620742-E4DC-4BA0-A4ED-25C591C879CF}"/>
              </a:ext>
            </a:extLst>
          </p:cNvPr>
          <p:cNvCxnSpPr>
            <a:cxnSpLocks/>
          </p:cNvCxnSpPr>
          <p:nvPr/>
        </p:nvCxnSpPr>
        <p:spPr>
          <a:xfrm>
            <a:off x="4437919" y="9013279"/>
            <a:ext cx="125929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14B63DC5-AA1B-4D37-BB42-D57F706A6D1F}"/>
              </a:ext>
            </a:extLst>
          </p:cNvPr>
          <p:cNvCxnSpPr>
            <a:cxnSpLocks/>
            <a:endCxn id="575" idx="3"/>
          </p:cNvCxnSpPr>
          <p:nvPr/>
        </p:nvCxnSpPr>
        <p:spPr>
          <a:xfrm flipV="1">
            <a:off x="4407229" y="9248715"/>
            <a:ext cx="77521" cy="6923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0FEA2DA7-A3AD-4F4F-9971-F005CD436469}"/>
              </a:ext>
            </a:extLst>
          </p:cNvPr>
          <p:cNvCxnSpPr>
            <a:cxnSpLocks/>
          </p:cNvCxnSpPr>
          <p:nvPr/>
        </p:nvCxnSpPr>
        <p:spPr>
          <a:xfrm flipV="1">
            <a:off x="4666916" y="9365989"/>
            <a:ext cx="16970" cy="127743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0118C470-87E0-486B-B6C6-85F739431C51}"/>
              </a:ext>
            </a:extLst>
          </p:cNvPr>
          <p:cNvCxnSpPr>
            <a:cxnSpLocks/>
          </p:cNvCxnSpPr>
          <p:nvPr/>
        </p:nvCxnSpPr>
        <p:spPr>
          <a:xfrm flipH="1" flipV="1">
            <a:off x="4726119" y="8256600"/>
            <a:ext cx="14304" cy="12774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FA59E6E2-A555-4550-B7AE-74CAC75E6C15}"/>
              </a:ext>
            </a:extLst>
          </p:cNvPr>
          <p:cNvCxnSpPr>
            <a:cxnSpLocks/>
          </p:cNvCxnSpPr>
          <p:nvPr/>
        </p:nvCxnSpPr>
        <p:spPr>
          <a:xfrm flipV="1">
            <a:off x="4959857" y="8244849"/>
            <a:ext cx="32892" cy="12163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CB8D57A3-1395-42FE-89D1-41B1486AA02E}"/>
              </a:ext>
            </a:extLst>
          </p:cNvPr>
          <p:cNvCxnSpPr>
            <a:cxnSpLocks/>
          </p:cNvCxnSpPr>
          <p:nvPr/>
        </p:nvCxnSpPr>
        <p:spPr>
          <a:xfrm flipV="1">
            <a:off x="5179289" y="8342782"/>
            <a:ext cx="51478" cy="977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695818FA-5CFC-4FDE-8480-161C4B674749}"/>
              </a:ext>
            </a:extLst>
          </p:cNvPr>
          <p:cNvCxnSpPr>
            <a:cxnSpLocks/>
          </p:cNvCxnSpPr>
          <p:nvPr/>
        </p:nvCxnSpPr>
        <p:spPr>
          <a:xfrm flipV="1">
            <a:off x="5324725" y="8513177"/>
            <a:ext cx="132412" cy="7274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D685ADF8-E13D-41D8-BB0B-72F9A7870E65}"/>
              </a:ext>
            </a:extLst>
          </p:cNvPr>
          <p:cNvCxnSpPr>
            <a:cxnSpLocks/>
          </p:cNvCxnSpPr>
          <p:nvPr/>
        </p:nvCxnSpPr>
        <p:spPr>
          <a:xfrm>
            <a:off x="5390931" y="8917318"/>
            <a:ext cx="152292" cy="3979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5B1570A4-660C-42A6-AABC-0B1DC11F785D}"/>
              </a:ext>
            </a:extLst>
          </p:cNvPr>
          <p:cNvCxnSpPr>
            <a:cxnSpLocks/>
          </p:cNvCxnSpPr>
          <p:nvPr/>
        </p:nvCxnSpPr>
        <p:spPr>
          <a:xfrm>
            <a:off x="5137274" y="9317953"/>
            <a:ext cx="79628" cy="1119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Arc 587">
            <a:extLst>
              <a:ext uri="{FF2B5EF4-FFF2-40B4-BE49-F238E27FC236}">
                <a16:creationId xmlns:a16="http://schemas.microsoft.com/office/drawing/2014/main" id="{B9C32F06-D553-4537-B879-8E49F2C55A1D}"/>
              </a:ext>
            </a:extLst>
          </p:cNvPr>
          <p:cNvSpPr/>
          <p:nvPr/>
        </p:nvSpPr>
        <p:spPr>
          <a:xfrm>
            <a:off x="4104132" y="8744746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89" name="Arc 588">
            <a:extLst>
              <a:ext uri="{FF2B5EF4-FFF2-40B4-BE49-F238E27FC236}">
                <a16:creationId xmlns:a16="http://schemas.microsoft.com/office/drawing/2014/main" id="{A29124F2-12DD-4D58-AAA1-307865FB0B50}"/>
              </a:ext>
            </a:extLst>
          </p:cNvPr>
          <p:cNvSpPr/>
          <p:nvPr/>
        </p:nvSpPr>
        <p:spPr>
          <a:xfrm rot="19455109">
            <a:off x="4305544" y="9301906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90" name="Arc 589">
            <a:extLst>
              <a:ext uri="{FF2B5EF4-FFF2-40B4-BE49-F238E27FC236}">
                <a16:creationId xmlns:a16="http://schemas.microsoft.com/office/drawing/2014/main" id="{98603312-AC25-402D-8D0A-2839DD1AF827}"/>
              </a:ext>
            </a:extLst>
          </p:cNvPr>
          <p:cNvSpPr/>
          <p:nvPr/>
        </p:nvSpPr>
        <p:spPr>
          <a:xfrm rot="16873231">
            <a:off x="4597451" y="9498914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91" name="Arc 590">
            <a:extLst>
              <a:ext uri="{FF2B5EF4-FFF2-40B4-BE49-F238E27FC236}">
                <a16:creationId xmlns:a16="http://schemas.microsoft.com/office/drawing/2014/main" id="{2C35CEE9-B74D-4849-A151-0DF67B518634}"/>
              </a:ext>
            </a:extLst>
          </p:cNvPr>
          <p:cNvSpPr/>
          <p:nvPr/>
        </p:nvSpPr>
        <p:spPr>
          <a:xfrm rot="14867135">
            <a:off x="5172667" y="9445404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92" name="Arc 591">
            <a:extLst>
              <a:ext uri="{FF2B5EF4-FFF2-40B4-BE49-F238E27FC236}">
                <a16:creationId xmlns:a16="http://schemas.microsoft.com/office/drawing/2014/main" id="{D939B90F-C539-4819-A073-99EE680A0056}"/>
              </a:ext>
            </a:extLst>
          </p:cNvPr>
          <p:cNvSpPr/>
          <p:nvPr/>
        </p:nvSpPr>
        <p:spPr>
          <a:xfrm rot="11612131">
            <a:off x="5537621" y="8946087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93" name="Arc 592">
            <a:extLst>
              <a:ext uri="{FF2B5EF4-FFF2-40B4-BE49-F238E27FC236}">
                <a16:creationId xmlns:a16="http://schemas.microsoft.com/office/drawing/2014/main" id="{E04ADD39-A368-4DF3-8E7C-AF78FA1A4A10}"/>
              </a:ext>
            </a:extLst>
          </p:cNvPr>
          <p:cNvSpPr/>
          <p:nvPr/>
        </p:nvSpPr>
        <p:spPr>
          <a:xfrm rot="9719267">
            <a:off x="5462241" y="8452823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94" name="Arc 593">
            <a:extLst>
              <a:ext uri="{FF2B5EF4-FFF2-40B4-BE49-F238E27FC236}">
                <a16:creationId xmlns:a16="http://schemas.microsoft.com/office/drawing/2014/main" id="{DA562FC8-BD68-4FDF-B532-BD6950489A8B}"/>
              </a:ext>
            </a:extLst>
          </p:cNvPr>
          <p:cNvSpPr/>
          <p:nvPr/>
        </p:nvSpPr>
        <p:spPr>
          <a:xfrm rot="7852437">
            <a:off x="5221861" y="8249818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95" name="Arc 594">
            <a:extLst>
              <a:ext uri="{FF2B5EF4-FFF2-40B4-BE49-F238E27FC236}">
                <a16:creationId xmlns:a16="http://schemas.microsoft.com/office/drawing/2014/main" id="{92B3CB3F-2E0D-47FC-90A8-411B6BC4AB50}"/>
              </a:ext>
            </a:extLst>
          </p:cNvPr>
          <p:cNvSpPr/>
          <p:nvPr/>
        </p:nvSpPr>
        <p:spPr>
          <a:xfrm rot="6301806">
            <a:off x="4955625" y="8137501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596" name="Arc 595">
            <a:extLst>
              <a:ext uri="{FF2B5EF4-FFF2-40B4-BE49-F238E27FC236}">
                <a16:creationId xmlns:a16="http://schemas.microsoft.com/office/drawing/2014/main" id="{D8FEB3BB-7043-4ABE-A91F-0C463A2CE295}"/>
              </a:ext>
            </a:extLst>
          </p:cNvPr>
          <p:cNvSpPr/>
          <p:nvPr/>
        </p:nvSpPr>
        <p:spPr>
          <a:xfrm rot="5196405">
            <a:off x="4671845" y="8142603"/>
            <a:ext cx="121528" cy="96335"/>
          </a:xfrm>
          <a:prstGeom prst="arc">
            <a:avLst>
              <a:gd name="adj1" fmla="val 16200000"/>
              <a:gd name="adj2" fmla="val 547132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CF125118-662E-4F66-A8D8-1197090B9360}"/>
              </a:ext>
            </a:extLst>
          </p:cNvPr>
          <p:cNvCxnSpPr>
            <a:cxnSpLocks/>
          </p:cNvCxnSpPr>
          <p:nvPr/>
        </p:nvCxnSpPr>
        <p:spPr>
          <a:xfrm>
            <a:off x="4148051" y="8080026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119761A5-FD70-42D4-9C3C-5FDC5D908A26}"/>
              </a:ext>
            </a:extLst>
          </p:cNvPr>
          <p:cNvCxnSpPr>
            <a:cxnSpLocks/>
          </p:cNvCxnSpPr>
          <p:nvPr/>
        </p:nvCxnSpPr>
        <p:spPr>
          <a:xfrm>
            <a:off x="3879283" y="8080026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3CE8D223-931C-4A05-9FBC-F96B92CDAFE5}"/>
              </a:ext>
            </a:extLst>
          </p:cNvPr>
          <p:cNvCxnSpPr>
            <a:cxnSpLocks/>
          </p:cNvCxnSpPr>
          <p:nvPr/>
        </p:nvCxnSpPr>
        <p:spPr>
          <a:xfrm>
            <a:off x="5077416" y="8080026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766FC789-A925-41F2-8698-C0E630CBCC74}"/>
              </a:ext>
            </a:extLst>
          </p:cNvPr>
          <p:cNvCxnSpPr>
            <a:cxnSpLocks/>
          </p:cNvCxnSpPr>
          <p:nvPr/>
        </p:nvCxnSpPr>
        <p:spPr>
          <a:xfrm>
            <a:off x="4538969" y="815685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Oval 622">
            <a:extLst>
              <a:ext uri="{FF2B5EF4-FFF2-40B4-BE49-F238E27FC236}">
                <a16:creationId xmlns:a16="http://schemas.microsoft.com/office/drawing/2014/main" id="{CF84B19E-D378-404D-95BF-45763E5821DC}"/>
              </a:ext>
            </a:extLst>
          </p:cNvPr>
          <p:cNvSpPr/>
          <p:nvPr/>
        </p:nvSpPr>
        <p:spPr>
          <a:xfrm>
            <a:off x="4694751" y="816196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BC9DCBDC-3688-4EE2-9CB6-4DA61DF345AE}"/>
              </a:ext>
            </a:extLst>
          </p:cNvPr>
          <p:cNvSpPr/>
          <p:nvPr/>
        </p:nvSpPr>
        <p:spPr>
          <a:xfrm>
            <a:off x="4554417" y="8159412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26A47469-4C98-425C-9E2F-7D937C622A2B}"/>
              </a:ext>
            </a:extLst>
          </p:cNvPr>
          <p:cNvCxnSpPr>
            <a:cxnSpLocks/>
          </p:cNvCxnSpPr>
          <p:nvPr/>
        </p:nvCxnSpPr>
        <p:spPr>
          <a:xfrm>
            <a:off x="6286673" y="8003027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E0D893AD-6D97-4201-8A87-9B1CE993886A}"/>
              </a:ext>
            </a:extLst>
          </p:cNvPr>
          <p:cNvCxnSpPr>
            <a:cxnSpLocks/>
          </p:cNvCxnSpPr>
          <p:nvPr/>
        </p:nvCxnSpPr>
        <p:spPr>
          <a:xfrm>
            <a:off x="6286673" y="8003027"/>
            <a:ext cx="60228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7B2CC4D1-CD3F-4067-B881-1CB7577229F5}"/>
              </a:ext>
            </a:extLst>
          </p:cNvPr>
          <p:cNvCxnSpPr>
            <a:cxnSpLocks/>
          </p:cNvCxnSpPr>
          <p:nvPr/>
        </p:nvCxnSpPr>
        <p:spPr>
          <a:xfrm>
            <a:off x="6002295" y="8003027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EE20F49E-2281-4D17-BEA1-3A5942925069}"/>
              </a:ext>
            </a:extLst>
          </p:cNvPr>
          <p:cNvCxnSpPr>
            <a:cxnSpLocks/>
          </p:cNvCxnSpPr>
          <p:nvPr/>
        </p:nvCxnSpPr>
        <p:spPr>
          <a:xfrm>
            <a:off x="7214472" y="8003027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F02716A3-47C0-4E0C-9989-DCCECFA93577}"/>
              </a:ext>
            </a:extLst>
          </p:cNvPr>
          <p:cNvCxnSpPr>
            <a:cxnSpLocks/>
          </p:cNvCxnSpPr>
          <p:nvPr/>
        </p:nvCxnSpPr>
        <p:spPr>
          <a:xfrm>
            <a:off x="6310147" y="8107267"/>
            <a:ext cx="1280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>
            <a:extLst>
              <a:ext uri="{FF2B5EF4-FFF2-40B4-BE49-F238E27FC236}">
                <a16:creationId xmlns:a16="http://schemas.microsoft.com/office/drawing/2014/main" id="{460D5224-65C4-42E9-BB3F-7D6F7CA26DC8}"/>
              </a:ext>
            </a:extLst>
          </p:cNvPr>
          <p:cNvSpPr/>
          <p:nvPr/>
        </p:nvSpPr>
        <p:spPr>
          <a:xfrm>
            <a:off x="6361506" y="811237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631" name="Oval 630">
            <a:extLst>
              <a:ext uri="{FF2B5EF4-FFF2-40B4-BE49-F238E27FC236}">
                <a16:creationId xmlns:a16="http://schemas.microsoft.com/office/drawing/2014/main" id="{D05C0036-CF47-4528-B574-39870A4E8EB5}"/>
              </a:ext>
            </a:extLst>
          </p:cNvPr>
          <p:cNvSpPr/>
          <p:nvPr/>
        </p:nvSpPr>
        <p:spPr>
          <a:xfrm>
            <a:off x="6267607" y="8141174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DBD3D554-F800-4072-BB31-FE1917F8356A}"/>
              </a:ext>
            </a:extLst>
          </p:cNvPr>
          <p:cNvCxnSpPr>
            <a:cxnSpLocks/>
          </p:cNvCxnSpPr>
          <p:nvPr/>
        </p:nvCxnSpPr>
        <p:spPr>
          <a:xfrm>
            <a:off x="6488664" y="810471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Oval 632">
            <a:extLst>
              <a:ext uri="{FF2B5EF4-FFF2-40B4-BE49-F238E27FC236}">
                <a16:creationId xmlns:a16="http://schemas.microsoft.com/office/drawing/2014/main" id="{E13C57FF-833C-4462-A87F-FE2FDA729E5B}"/>
              </a:ext>
            </a:extLst>
          </p:cNvPr>
          <p:cNvSpPr/>
          <p:nvPr/>
        </p:nvSpPr>
        <p:spPr>
          <a:xfrm>
            <a:off x="6644445" y="810982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883170DE-5FE9-4B0C-9F67-40401C52F0B2}"/>
              </a:ext>
            </a:extLst>
          </p:cNvPr>
          <p:cNvSpPr/>
          <p:nvPr/>
        </p:nvSpPr>
        <p:spPr>
          <a:xfrm>
            <a:off x="6504111" y="810727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655899F0-DA27-4215-9590-FF0E1867190C}"/>
              </a:ext>
            </a:extLst>
          </p:cNvPr>
          <p:cNvCxnSpPr>
            <a:cxnSpLocks/>
          </p:cNvCxnSpPr>
          <p:nvPr/>
        </p:nvCxnSpPr>
        <p:spPr>
          <a:xfrm flipV="1">
            <a:off x="6247846" y="8097062"/>
            <a:ext cx="64025" cy="683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DDE181C0-8B2D-407B-8FFA-D526CE084DF1}"/>
              </a:ext>
            </a:extLst>
          </p:cNvPr>
          <p:cNvGrpSpPr/>
          <p:nvPr/>
        </p:nvGrpSpPr>
        <p:grpSpPr>
          <a:xfrm rot="16913873">
            <a:off x="3384742" y="8763780"/>
            <a:ext cx="1480945" cy="154603"/>
            <a:chOff x="4148309" y="5300598"/>
            <a:chExt cx="1028539" cy="107374"/>
          </a:xfrm>
        </p:grpSpPr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50423EE6-C7C4-4304-8FC5-A583624F8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72" y="5300598"/>
              <a:ext cx="644372" cy="19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92FB0F61-3827-40EE-B72B-F6CFF3078EA9}"/>
                </a:ext>
              </a:extLst>
            </p:cNvPr>
            <p:cNvCxnSpPr>
              <a:cxnSpLocks/>
            </p:cNvCxnSpPr>
            <p:nvPr/>
          </p:nvCxnSpPr>
          <p:spPr>
            <a:xfrm>
              <a:off x="4549703" y="5300598"/>
              <a:ext cx="429641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ADD05932-E5C9-48D7-8355-D236122071CA}"/>
                </a:ext>
              </a:extLst>
            </p:cNvPr>
            <p:cNvCxnSpPr>
              <a:cxnSpLocks/>
            </p:cNvCxnSpPr>
            <p:nvPr/>
          </p:nvCxnSpPr>
          <p:spPr>
            <a:xfrm>
              <a:off x="4148309" y="5300598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A536EF16-1C47-42E7-9D2A-191A9893C73A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44" y="5300598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37DCAAC-189B-4E72-983D-A0467BCCB590}"/>
                </a:ext>
              </a:extLst>
            </p:cNvPr>
            <p:cNvCxnSpPr>
              <a:cxnSpLocks/>
            </p:cNvCxnSpPr>
            <p:nvPr/>
          </p:nvCxnSpPr>
          <p:spPr>
            <a:xfrm>
              <a:off x="4563542" y="5358707"/>
              <a:ext cx="1614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AD8CAB3B-00C4-4CAE-A051-11736D7E3EFE}"/>
                </a:ext>
              </a:extLst>
            </p:cNvPr>
            <p:cNvSpPr/>
            <p:nvPr/>
          </p:nvSpPr>
          <p:spPr>
            <a:xfrm>
              <a:off x="4671734" y="536225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6A19112F-B10E-425D-A976-8A2D24CE9974}"/>
                </a:ext>
              </a:extLst>
            </p:cNvPr>
            <p:cNvSpPr/>
            <p:nvPr/>
          </p:nvSpPr>
          <p:spPr>
            <a:xfrm>
              <a:off x="4574270" y="53604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79F4E1B4-9A73-479C-A9C1-75426175B88C}"/>
                </a:ext>
              </a:extLst>
            </p:cNvPr>
            <p:cNvCxnSpPr>
              <a:cxnSpLocks/>
            </p:cNvCxnSpPr>
            <p:nvPr/>
          </p:nvCxnSpPr>
          <p:spPr>
            <a:xfrm>
              <a:off x="4816012" y="5358580"/>
              <a:ext cx="1614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F882A242-4DEC-4CA1-BE71-85A5F1ED43EE}"/>
                </a:ext>
              </a:extLst>
            </p:cNvPr>
            <p:cNvSpPr/>
            <p:nvPr/>
          </p:nvSpPr>
          <p:spPr>
            <a:xfrm>
              <a:off x="4924204" y="536212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F1E75DD7-A192-4D87-A03B-810F932584B8}"/>
                </a:ext>
              </a:extLst>
            </p:cNvPr>
            <p:cNvSpPr/>
            <p:nvPr/>
          </p:nvSpPr>
          <p:spPr>
            <a:xfrm>
              <a:off x="4826740" y="536035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</p:grp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ADB429B3-3362-4306-8304-14C2F5B2B086}"/>
              </a:ext>
            </a:extLst>
          </p:cNvPr>
          <p:cNvGrpSpPr/>
          <p:nvPr/>
        </p:nvGrpSpPr>
        <p:grpSpPr>
          <a:xfrm rot="7310194">
            <a:off x="6788268" y="8895847"/>
            <a:ext cx="1489843" cy="165412"/>
            <a:chOff x="5508148" y="5277912"/>
            <a:chExt cx="1034719" cy="114881"/>
          </a:xfrm>
        </p:grpSpPr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E3DD5834-1715-449F-BC95-FF0599AB5841}"/>
                </a:ext>
              </a:extLst>
            </p:cNvPr>
            <p:cNvCxnSpPr>
              <a:cxnSpLocks/>
            </p:cNvCxnSpPr>
            <p:nvPr/>
          </p:nvCxnSpPr>
          <p:spPr>
            <a:xfrm>
              <a:off x="5705652" y="5285418"/>
              <a:ext cx="64545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2303A29B-963E-4559-9A80-5B667458D322}"/>
                </a:ext>
              </a:extLst>
            </p:cNvPr>
            <p:cNvCxnSpPr>
              <a:cxnSpLocks/>
            </p:cNvCxnSpPr>
            <p:nvPr/>
          </p:nvCxnSpPr>
          <p:spPr>
            <a:xfrm>
              <a:off x="5705652" y="5277912"/>
              <a:ext cx="178406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3C35F00E-34DA-474D-907C-E4C932CA1CB6}"/>
                </a:ext>
              </a:extLst>
            </p:cNvPr>
            <p:cNvCxnSpPr>
              <a:cxnSpLocks/>
            </p:cNvCxnSpPr>
            <p:nvPr/>
          </p:nvCxnSpPr>
          <p:spPr>
            <a:xfrm>
              <a:off x="6183245" y="5277912"/>
              <a:ext cx="162118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A104F0B2-9F06-45DE-A1E8-20E24BA62BDE}"/>
                </a:ext>
              </a:extLst>
            </p:cNvPr>
            <p:cNvCxnSpPr>
              <a:cxnSpLocks/>
            </p:cNvCxnSpPr>
            <p:nvPr/>
          </p:nvCxnSpPr>
          <p:spPr>
            <a:xfrm>
              <a:off x="5508148" y="5277912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EE67FC8C-C8D3-4757-94A8-E2C767E56404}"/>
                </a:ext>
              </a:extLst>
            </p:cNvPr>
            <p:cNvCxnSpPr>
              <a:cxnSpLocks/>
            </p:cNvCxnSpPr>
            <p:nvPr/>
          </p:nvCxnSpPr>
          <p:spPr>
            <a:xfrm>
              <a:off x="6345363" y="5285418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23ADF9BF-154F-44E7-B3DB-8F6A49851F31}"/>
                </a:ext>
              </a:extLst>
            </p:cNvPr>
            <p:cNvCxnSpPr>
              <a:cxnSpLocks/>
            </p:cNvCxnSpPr>
            <p:nvPr/>
          </p:nvCxnSpPr>
          <p:spPr>
            <a:xfrm>
              <a:off x="5706087" y="5343527"/>
              <a:ext cx="1614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B4AE1231-F95B-455D-8BE8-4F3745E450CE}"/>
                </a:ext>
              </a:extLst>
            </p:cNvPr>
            <p:cNvSpPr/>
            <p:nvPr/>
          </p:nvSpPr>
          <p:spPr>
            <a:xfrm>
              <a:off x="5814279" y="534707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97F0AD3D-C789-469C-9DFE-50575491B1C7}"/>
                </a:ext>
              </a:extLst>
            </p:cNvPr>
            <p:cNvSpPr/>
            <p:nvPr/>
          </p:nvSpPr>
          <p:spPr>
            <a:xfrm>
              <a:off x="5716815" y="534530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7807E0EA-3E5F-47A2-A3E8-5EF5205873CE}"/>
                </a:ext>
              </a:extLst>
            </p:cNvPr>
            <p:cNvCxnSpPr>
              <a:cxnSpLocks/>
            </p:cNvCxnSpPr>
            <p:nvPr/>
          </p:nvCxnSpPr>
          <p:spPr>
            <a:xfrm>
              <a:off x="6184728" y="5343528"/>
              <a:ext cx="1614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B7DA49A1-EF80-4BBC-A550-99C3BDEBF861}"/>
                </a:ext>
              </a:extLst>
            </p:cNvPr>
            <p:cNvSpPr/>
            <p:nvPr/>
          </p:nvSpPr>
          <p:spPr>
            <a:xfrm>
              <a:off x="6292920" y="534707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67D06DE8-2CF6-4939-AEE1-5D51B55CB6D6}"/>
                </a:ext>
              </a:extLst>
            </p:cNvPr>
            <p:cNvSpPr/>
            <p:nvPr/>
          </p:nvSpPr>
          <p:spPr>
            <a:xfrm>
              <a:off x="6195456" y="534530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ED9CC43C-24F6-4A9A-806D-52C0A0AF0A87}"/>
              </a:ext>
            </a:extLst>
          </p:cNvPr>
          <p:cNvGrpSpPr/>
          <p:nvPr/>
        </p:nvGrpSpPr>
        <p:grpSpPr>
          <a:xfrm rot="10958962">
            <a:off x="4316994" y="9539182"/>
            <a:ext cx="1480945" cy="164002"/>
            <a:chOff x="3697737" y="5219102"/>
            <a:chExt cx="1028539" cy="113902"/>
          </a:xfrm>
        </p:grpSpPr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1B39CCFA-E4DA-4259-8B6A-8A4B2AA80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4400" y="5219102"/>
              <a:ext cx="644372" cy="19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9D9AD954-A2BF-4B90-BE2C-B59BC1F0D052}"/>
                </a:ext>
              </a:extLst>
            </p:cNvPr>
            <p:cNvCxnSpPr>
              <a:cxnSpLocks/>
            </p:cNvCxnSpPr>
            <p:nvPr/>
          </p:nvCxnSpPr>
          <p:spPr>
            <a:xfrm>
              <a:off x="4359352" y="5219102"/>
              <a:ext cx="169420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00F4BC23-EE93-4377-A263-FDFA2BD3D8ED}"/>
                </a:ext>
              </a:extLst>
            </p:cNvPr>
            <p:cNvCxnSpPr>
              <a:cxnSpLocks/>
            </p:cNvCxnSpPr>
            <p:nvPr/>
          </p:nvCxnSpPr>
          <p:spPr>
            <a:xfrm>
              <a:off x="3697737" y="5219102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9EC31F01-8656-4BC0-90ED-D03B2C8B2449}"/>
                </a:ext>
              </a:extLst>
            </p:cNvPr>
            <p:cNvCxnSpPr>
              <a:cxnSpLocks/>
            </p:cNvCxnSpPr>
            <p:nvPr/>
          </p:nvCxnSpPr>
          <p:spPr>
            <a:xfrm>
              <a:off x="4528772" y="5219102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14DFF0B1-5BAD-4A3E-B78A-00B2CFCC3F9F}"/>
                </a:ext>
              </a:extLst>
            </p:cNvPr>
            <p:cNvCxnSpPr>
              <a:cxnSpLocks/>
            </p:cNvCxnSpPr>
            <p:nvPr/>
          </p:nvCxnSpPr>
          <p:spPr>
            <a:xfrm>
              <a:off x="4362579" y="5283739"/>
              <a:ext cx="1614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13708F44-232B-4A6E-9A24-B08499994EE5}"/>
                </a:ext>
              </a:extLst>
            </p:cNvPr>
            <p:cNvSpPr/>
            <p:nvPr/>
          </p:nvSpPr>
          <p:spPr>
            <a:xfrm>
              <a:off x="4470771" y="528728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B183BB84-3379-4A03-BA44-C7EABBA423FB}"/>
                </a:ext>
              </a:extLst>
            </p:cNvPr>
            <p:cNvSpPr/>
            <p:nvPr/>
          </p:nvSpPr>
          <p:spPr>
            <a:xfrm>
              <a:off x="4373307" y="528551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2C1D0588-69EF-426B-9A5C-98A8EAA4A996}"/>
              </a:ext>
            </a:extLst>
          </p:cNvPr>
          <p:cNvGrpSpPr/>
          <p:nvPr/>
        </p:nvGrpSpPr>
        <p:grpSpPr>
          <a:xfrm rot="5400000">
            <a:off x="4862749" y="8739093"/>
            <a:ext cx="1384946" cy="143662"/>
            <a:chOff x="3523749" y="4399144"/>
            <a:chExt cx="961867" cy="99776"/>
          </a:xfrm>
        </p:grpSpPr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52A637EC-A61E-4B9A-B04C-382B506A78A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412" y="4400378"/>
              <a:ext cx="59968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1ACEAF80-C636-4AF9-A9A7-84A8A880178A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49" y="4399144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2FC1D85A-53DA-4262-888E-38D430C0D81A}"/>
                </a:ext>
              </a:extLst>
            </p:cNvPr>
            <p:cNvCxnSpPr>
              <a:cxnSpLocks/>
            </p:cNvCxnSpPr>
            <p:nvPr/>
          </p:nvCxnSpPr>
          <p:spPr>
            <a:xfrm>
              <a:off x="4288112" y="4399144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EDE47E6B-D627-4E6A-82E1-4CAB29F8214E}"/>
                </a:ext>
              </a:extLst>
            </p:cNvPr>
            <p:cNvCxnSpPr>
              <a:cxnSpLocks/>
            </p:cNvCxnSpPr>
            <p:nvPr/>
          </p:nvCxnSpPr>
          <p:spPr>
            <a:xfrm>
              <a:off x="3756983" y="4449655"/>
              <a:ext cx="1614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694A4E5B-92A7-4421-A696-85DDEB8F8396}"/>
                </a:ext>
              </a:extLst>
            </p:cNvPr>
            <p:cNvSpPr/>
            <p:nvPr/>
          </p:nvSpPr>
          <p:spPr>
            <a:xfrm>
              <a:off x="3865175" y="445320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AD2FA1D-00E4-4ED9-8D9F-2988CFC60100}"/>
                </a:ext>
              </a:extLst>
            </p:cNvPr>
            <p:cNvSpPr/>
            <p:nvPr/>
          </p:nvSpPr>
          <p:spPr>
            <a:xfrm>
              <a:off x="3767711" y="445142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1DB88488-AC70-430F-9644-7D3F2B695F9E}"/>
              </a:ext>
            </a:extLst>
          </p:cNvPr>
          <p:cNvGrpSpPr/>
          <p:nvPr/>
        </p:nvGrpSpPr>
        <p:grpSpPr>
          <a:xfrm rot="15859182">
            <a:off x="5440098" y="8871624"/>
            <a:ext cx="1492387" cy="179577"/>
            <a:chOff x="3630389" y="5208285"/>
            <a:chExt cx="1036486" cy="124719"/>
          </a:xfrm>
        </p:grpSpPr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38EC2B73-E8E6-4083-ABFD-49BEC26F2917}"/>
                </a:ext>
              </a:extLst>
            </p:cNvPr>
            <p:cNvCxnSpPr>
              <a:cxnSpLocks/>
            </p:cNvCxnSpPr>
            <p:nvPr/>
          </p:nvCxnSpPr>
          <p:spPr>
            <a:xfrm>
              <a:off x="3827893" y="5209310"/>
              <a:ext cx="644372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8D37B5B4-D73F-441D-B8DF-AD050E504EA6}"/>
                </a:ext>
              </a:extLst>
            </p:cNvPr>
            <p:cNvCxnSpPr>
              <a:cxnSpLocks/>
            </p:cNvCxnSpPr>
            <p:nvPr/>
          </p:nvCxnSpPr>
          <p:spPr>
            <a:xfrm>
              <a:off x="3630389" y="5208285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09923778-3C8B-4D4F-A385-797076B6BFFF}"/>
                </a:ext>
              </a:extLst>
            </p:cNvPr>
            <p:cNvCxnSpPr>
              <a:cxnSpLocks/>
            </p:cNvCxnSpPr>
            <p:nvPr/>
          </p:nvCxnSpPr>
          <p:spPr>
            <a:xfrm>
              <a:off x="4469371" y="5208285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965AE210-FEC6-4E34-A0BE-BFA1DED066A4}"/>
                </a:ext>
              </a:extLst>
            </p:cNvPr>
            <p:cNvCxnSpPr>
              <a:cxnSpLocks/>
            </p:cNvCxnSpPr>
            <p:nvPr/>
          </p:nvCxnSpPr>
          <p:spPr>
            <a:xfrm>
              <a:off x="4308457" y="5283739"/>
              <a:ext cx="1614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471FCEC2-7698-417B-A0AD-20942C2C7270}"/>
                </a:ext>
              </a:extLst>
            </p:cNvPr>
            <p:cNvSpPr/>
            <p:nvPr/>
          </p:nvSpPr>
          <p:spPr>
            <a:xfrm>
              <a:off x="4416649" y="528728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2C686FE8-4767-4266-9BFD-E982FC3479CC}"/>
                </a:ext>
              </a:extLst>
            </p:cNvPr>
            <p:cNvSpPr/>
            <p:nvPr/>
          </p:nvSpPr>
          <p:spPr>
            <a:xfrm>
              <a:off x="4319185" y="528551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9449CAD1-9EBA-440A-95BF-949F435024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6985" y="5279915"/>
              <a:ext cx="1614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FF4DE260-6688-4075-A76A-C7BA41D1C891}"/>
                </a:ext>
              </a:extLst>
            </p:cNvPr>
            <p:cNvSpPr/>
            <p:nvPr/>
          </p:nvSpPr>
          <p:spPr>
            <a:xfrm>
              <a:off x="4045177" y="528346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48DE1314-AE30-45DC-9A8A-9426FE98889B}"/>
                </a:ext>
              </a:extLst>
            </p:cNvPr>
            <p:cNvSpPr/>
            <p:nvPr/>
          </p:nvSpPr>
          <p:spPr>
            <a:xfrm>
              <a:off x="3947713" y="528168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FFED4626-FC66-4EA6-AFB6-79504778F730}"/>
              </a:ext>
            </a:extLst>
          </p:cNvPr>
          <p:cNvGrpSpPr/>
          <p:nvPr/>
        </p:nvGrpSpPr>
        <p:grpSpPr>
          <a:xfrm rot="12081678">
            <a:off x="6278742" y="9384291"/>
            <a:ext cx="1498119" cy="165410"/>
            <a:chOff x="3587390" y="5070235"/>
            <a:chExt cx="1040467" cy="114880"/>
          </a:xfrm>
        </p:grpSpPr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48A6D636-F389-4E8D-8F9C-5FD0B92DEF5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894" y="5080505"/>
              <a:ext cx="64545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5EF6FF47-0FB4-44B9-A2C3-BAB3AC74152A}"/>
                </a:ext>
              </a:extLst>
            </p:cNvPr>
            <p:cNvCxnSpPr>
              <a:cxnSpLocks/>
            </p:cNvCxnSpPr>
            <p:nvPr/>
          </p:nvCxnSpPr>
          <p:spPr>
            <a:xfrm>
              <a:off x="4026320" y="5070235"/>
              <a:ext cx="404033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AFA37D85-1492-41DA-AC7F-317EFE55FD68}"/>
                </a:ext>
              </a:extLst>
            </p:cNvPr>
            <p:cNvCxnSpPr>
              <a:cxnSpLocks/>
            </p:cNvCxnSpPr>
            <p:nvPr/>
          </p:nvCxnSpPr>
          <p:spPr>
            <a:xfrm>
              <a:off x="3587390" y="5078677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086E5940-0629-4417-B2D5-C15CD5584C3D}"/>
                </a:ext>
              </a:extLst>
            </p:cNvPr>
            <p:cNvCxnSpPr>
              <a:cxnSpLocks/>
            </p:cNvCxnSpPr>
            <p:nvPr/>
          </p:nvCxnSpPr>
          <p:spPr>
            <a:xfrm>
              <a:off x="4430353" y="5078677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BC5A3629-82C9-4AEC-85B6-D1182F8C3C4F}"/>
                </a:ext>
              </a:extLst>
            </p:cNvPr>
            <p:cNvCxnSpPr>
              <a:cxnSpLocks/>
            </p:cNvCxnSpPr>
            <p:nvPr/>
          </p:nvCxnSpPr>
          <p:spPr>
            <a:xfrm>
              <a:off x="4031230" y="5135850"/>
              <a:ext cx="1614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1C30662A-2922-4F7E-8037-765777F5A798}"/>
                </a:ext>
              </a:extLst>
            </p:cNvPr>
            <p:cNvSpPr/>
            <p:nvPr/>
          </p:nvSpPr>
          <p:spPr>
            <a:xfrm>
              <a:off x="4139422" y="513939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707C0F16-5E65-46A6-A2CB-C4785125E7DA}"/>
                </a:ext>
              </a:extLst>
            </p:cNvPr>
            <p:cNvSpPr/>
            <p:nvPr/>
          </p:nvSpPr>
          <p:spPr>
            <a:xfrm>
              <a:off x="4041958" y="513762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AF0EF921-CAE6-4CA2-9C23-ABA4C5A1E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31557" y="5134817"/>
              <a:ext cx="1614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CA57C9B5-4A49-4A13-A559-E5FDEA86AD35}"/>
                </a:ext>
              </a:extLst>
            </p:cNvPr>
            <p:cNvSpPr/>
            <p:nvPr/>
          </p:nvSpPr>
          <p:spPr>
            <a:xfrm>
              <a:off x="4339749" y="513836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A6F74CF-6166-44C1-BC5F-0FB07148E4AB}"/>
                </a:ext>
              </a:extLst>
            </p:cNvPr>
            <p:cNvSpPr/>
            <p:nvPr/>
          </p:nvSpPr>
          <p:spPr>
            <a:xfrm>
              <a:off x="4242285" y="513659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</p:grp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DCF831FD-F8D9-42B9-97AC-9D350753CB80}"/>
              </a:ext>
            </a:extLst>
          </p:cNvPr>
          <p:cNvCxnSpPr>
            <a:cxnSpLocks/>
          </p:cNvCxnSpPr>
          <p:nvPr/>
        </p:nvCxnSpPr>
        <p:spPr>
          <a:xfrm>
            <a:off x="4268514" y="10710889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>
            <a:extLst>
              <a:ext uri="{FF2B5EF4-FFF2-40B4-BE49-F238E27FC236}">
                <a16:creationId xmlns:a16="http://schemas.microsoft.com/office/drawing/2014/main" id="{97E95472-DAB1-49A9-9CED-580CFA16F514}"/>
              </a:ext>
            </a:extLst>
          </p:cNvPr>
          <p:cNvCxnSpPr>
            <a:cxnSpLocks/>
          </p:cNvCxnSpPr>
          <p:nvPr/>
        </p:nvCxnSpPr>
        <p:spPr>
          <a:xfrm>
            <a:off x="3999745" y="10710889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DB0C55FF-3F55-4373-A5C2-6607014C6788}"/>
              </a:ext>
            </a:extLst>
          </p:cNvPr>
          <p:cNvCxnSpPr>
            <a:cxnSpLocks/>
          </p:cNvCxnSpPr>
          <p:nvPr/>
        </p:nvCxnSpPr>
        <p:spPr>
          <a:xfrm>
            <a:off x="5197878" y="10710889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8C62BADF-D7B4-4780-A4A5-D6307B3759B8}"/>
              </a:ext>
            </a:extLst>
          </p:cNvPr>
          <p:cNvCxnSpPr>
            <a:cxnSpLocks/>
          </p:cNvCxnSpPr>
          <p:nvPr/>
        </p:nvCxnSpPr>
        <p:spPr>
          <a:xfrm>
            <a:off x="6404469" y="10446750"/>
            <a:ext cx="9293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E69F939A-04EA-426D-961C-3EA522B4C04D}"/>
              </a:ext>
            </a:extLst>
          </p:cNvPr>
          <p:cNvCxnSpPr>
            <a:cxnSpLocks/>
          </p:cNvCxnSpPr>
          <p:nvPr/>
        </p:nvCxnSpPr>
        <p:spPr>
          <a:xfrm>
            <a:off x="6397655" y="10440782"/>
            <a:ext cx="60228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Connector 756">
            <a:extLst>
              <a:ext uri="{FF2B5EF4-FFF2-40B4-BE49-F238E27FC236}">
                <a16:creationId xmlns:a16="http://schemas.microsoft.com/office/drawing/2014/main" id="{6F9B63A9-FDCE-4DDB-B644-32BF2BB1551C}"/>
              </a:ext>
            </a:extLst>
          </p:cNvPr>
          <p:cNvCxnSpPr>
            <a:cxnSpLocks/>
          </p:cNvCxnSpPr>
          <p:nvPr/>
        </p:nvCxnSpPr>
        <p:spPr>
          <a:xfrm>
            <a:off x="6120092" y="10446750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>
            <a:extLst>
              <a:ext uri="{FF2B5EF4-FFF2-40B4-BE49-F238E27FC236}">
                <a16:creationId xmlns:a16="http://schemas.microsoft.com/office/drawing/2014/main" id="{C5529804-E4CF-4374-980D-ED5D1FA529F4}"/>
              </a:ext>
            </a:extLst>
          </p:cNvPr>
          <p:cNvCxnSpPr>
            <a:cxnSpLocks/>
          </p:cNvCxnSpPr>
          <p:nvPr/>
        </p:nvCxnSpPr>
        <p:spPr>
          <a:xfrm>
            <a:off x="7332269" y="10446750"/>
            <a:ext cx="284376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6" name="Group 765">
            <a:extLst>
              <a:ext uri="{FF2B5EF4-FFF2-40B4-BE49-F238E27FC236}">
                <a16:creationId xmlns:a16="http://schemas.microsoft.com/office/drawing/2014/main" id="{F52ECC77-EE19-4BAA-98F3-63479EF5E000}"/>
              </a:ext>
            </a:extLst>
          </p:cNvPr>
          <p:cNvGrpSpPr/>
          <p:nvPr/>
        </p:nvGrpSpPr>
        <p:grpSpPr>
          <a:xfrm>
            <a:off x="5968269" y="11014925"/>
            <a:ext cx="1480945" cy="275"/>
            <a:chOff x="4148309" y="5300598"/>
            <a:chExt cx="1028539" cy="191"/>
          </a:xfrm>
        </p:grpSpPr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D51FAD9E-1F6F-4FDD-ADAE-77B507334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72" y="5300598"/>
              <a:ext cx="644372" cy="19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3921CB86-7FDE-4D76-B0AA-D9CD23B092FE}"/>
                </a:ext>
              </a:extLst>
            </p:cNvPr>
            <p:cNvCxnSpPr>
              <a:cxnSpLocks/>
            </p:cNvCxnSpPr>
            <p:nvPr/>
          </p:nvCxnSpPr>
          <p:spPr>
            <a:xfrm>
              <a:off x="4549703" y="5300598"/>
              <a:ext cx="429641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5A7E1864-7F7F-4F31-9565-BFAE5B2A919B}"/>
                </a:ext>
              </a:extLst>
            </p:cNvPr>
            <p:cNvCxnSpPr>
              <a:cxnSpLocks/>
            </p:cNvCxnSpPr>
            <p:nvPr/>
          </p:nvCxnSpPr>
          <p:spPr>
            <a:xfrm>
              <a:off x="4148309" y="5300598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96ED23CD-D38F-40EB-B658-2892DBC1CE0A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44" y="5300598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7" name="Group 776">
            <a:extLst>
              <a:ext uri="{FF2B5EF4-FFF2-40B4-BE49-F238E27FC236}">
                <a16:creationId xmlns:a16="http://schemas.microsoft.com/office/drawing/2014/main" id="{BED1DD68-003F-4422-992A-A8959AB7D598}"/>
              </a:ext>
            </a:extLst>
          </p:cNvPr>
          <p:cNvGrpSpPr/>
          <p:nvPr/>
        </p:nvGrpSpPr>
        <p:grpSpPr>
          <a:xfrm>
            <a:off x="4095980" y="10950357"/>
            <a:ext cx="1489843" cy="10808"/>
            <a:chOff x="5508148" y="5277912"/>
            <a:chExt cx="1034719" cy="7506"/>
          </a:xfrm>
        </p:grpSpPr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5C6C54E6-4E1B-4E9C-A8B4-E29D2D15D241}"/>
                </a:ext>
              </a:extLst>
            </p:cNvPr>
            <p:cNvCxnSpPr>
              <a:cxnSpLocks/>
            </p:cNvCxnSpPr>
            <p:nvPr/>
          </p:nvCxnSpPr>
          <p:spPr>
            <a:xfrm>
              <a:off x="5705652" y="5285418"/>
              <a:ext cx="64545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>
              <a:extLst>
                <a:ext uri="{FF2B5EF4-FFF2-40B4-BE49-F238E27FC236}">
                  <a16:creationId xmlns:a16="http://schemas.microsoft.com/office/drawing/2014/main" id="{2CBC55D2-E6FC-4DFC-9594-E37B7B65EA11}"/>
                </a:ext>
              </a:extLst>
            </p:cNvPr>
            <p:cNvCxnSpPr>
              <a:cxnSpLocks/>
            </p:cNvCxnSpPr>
            <p:nvPr/>
          </p:nvCxnSpPr>
          <p:spPr>
            <a:xfrm>
              <a:off x="5705652" y="5277912"/>
              <a:ext cx="178406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AC8D0DF3-12C1-477D-B45D-E16CEA279B9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245" y="5277912"/>
              <a:ext cx="162118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CA848F4C-CD7E-4C7D-8BB8-A54478A2F50D}"/>
                </a:ext>
              </a:extLst>
            </p:cNvPr>
            <p:cNvCxnSpPr>
              <a:cxnSpLocks/>
            </p:cNvCxnSpPr>
            <p:nvPr/>
          </p:nvCxnSpPr>
          <p:spPr>
            <a:xfrm>
              <a:off x="5508148" y="5277912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BC7FB8-C8CF-4D08-ABC4-94F82EC04568}"/>
                </a:ext>
              </a:extLst>
            </p:cNvPr>
            <p:cNvCxnSpPr>
              <a:cxnSpLocks/>
            </p:cNvCxnSpPr>
            <p:nvPr/>
          </p:nvCxnSpPr>
          <p:spPr>
            <a:xfrm>
              <a:off x="6345363" y="5285418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8">
            <a:extLst>
              <a:ext uri="{FF2B5EF4-FFF2-40B4-BE49-F238E27FC236}">
                <a16:creationId xmlns:a16="http://schemas.microsoft.com/office/drawing/2014/main" id="{337C5E4C-BCB6-4743-83F9-9F946DE37D56}"/>
              </a:ext>
            </a:extLst>
          </p:cNvPr>
          <p:cNvGrpSpPr/>
          <p:nvPr/>
        </p:nvGrpSpPr>
        <p:grpSpPr>
          <a:xfrm rot="10800000">
            <a:off x="6751542" y="11267517"/>
            <a:ext cx="1480945" cy="275"/>
            <a:chOff x="3697737" y="5219102"/>
            <a:chExt cx="1028539" cy="191"/>
          </a:xfrm>
        </p:grpSpPr>
        <p:cxnSp>
          <p:nvCxnSpPr>
            <p:cNvPr id="790" name="Straight Connector 789">
              <a:extLst>
                <a:ext uri="{FF2B5EF4-FFF2-40B4-BE49-F238E27FC236}">
                  <a16:creationId xmlns:a16="http://schemas.microsoft.com/office/drawing/2014/main" id="{DE6506ED-474F-440E-9135-341786626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4400" y="5219102"/>
              <a:ext cx="644372" cy="19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9CD12C3D-558F-4613-A51A-C569BDAF4634}"/>
                </a:ext>
              </a:extLst>
            </p:cNvPr>
            <p:cNvCxnSpPr>
              <a:cxnSpLocks/>
            </p:cNvCxnSpPr>
            <p:nvPr/>
          </p:nvCxnSpPr>
          <p:spPr>
            <a:xfrm>
              <a:off x="4359352" y="5219102"/>
              <a:ext cx="169420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>
              <a:extLst>
                <a:ext uri="{FF2B5EF4-FFF2-40B4-BE49-F238E27FC236}">
                  <a16:creationId xmlns:a16="http://schemas.microsoft.com/office/drawing/2014/main" id="{950FD23D-DE3D-4C1A-9006-7575D9D6E16D}"/>
                </a:ext>
              </a:extLst>
            </p:cNvPr>
            <p:cNvCxnSpPr>
              <a:cxnSpLocks/>
            </p:cNvCxnSpPr>
            <p:nvPr/>
          </p:nvCxnSpPr>
          <p:spPr>
            <a:xfrm>
              <a:off x="3697737" y="5219102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57DFB391-6625-4906-92E9-6D5D67319EB2}"/>
                </a:ext>
              </a:extLst>
            </p:cNvPr>
            <p:cNvCxnSpPr>
              <a:cxnSpLocks/>
            </p:cNvCxnSpPr>
            <p:nvPr/>
          </p:nvCxnSpPr>
          <p:spPr>
            <a:xfrm>
              <a:off x="4528772" y="5219102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D2609F4D-2F5A-4099-A0B9-CA1491BBE9E6}"/>
              </a:ext>
            </a:extLst>
          </p:cNvPr>
          <p:cNvGrpSpPr/>
          <p:nvPr/>
        </p:nvGrpSpPr>
        <p:grpSpPr>
          <a:xfrm>
            <a:off x="6888109" y="10809127"/>
            <a:ext cx="1384946" cy="7310"/>
            <a:chOff x="3523749" y="4400378"/>
            <a:chExt cx="961867" cy="5076"/>
          </a:xfrm>
        </p:grpSpPr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4756B24B-A49E-4134-924B-3F8D6E25FC4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412" y="4400378"/>
              <a:ext cx="59968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>
              <a:extLst>
                <a:ext uri="{FF2B5EF4-FFF2-40B4-BE49-F238E27FC236}">
                  <a16:creationId xmlns:a16="http://schemas.microsoft.com/office/drawing/2014/main" id="{3A156C1C-C462-42D8-8D1C-0617A3189FC9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49" y="4405454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>
              <a:extLst>
                <a:ext uri="{FF2B5EF4-FFF2-40B4-BE49-F238E27FC236}">
                  <a16:creationId xmlns:a16="http://schemas.microsoft.com/office/drawing/2014/main" id="{3A571857-BC67-490B-AD10-6BC424377037}"/>
                </a:ext>
              </a:extLst>
            </p:cNvPr>
            <p:cNvCxnSpPr>
              <a:cxnSpLocks/>
            </p:cNvCxnSpPr>
            <p:nvPr/>
          </p:nvCxnSpPr>
          <p:spPr>
            <a:xfrm>
              <a:off x="4288112" y="4405454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E5952821-068D-40E1-9BB2-095065308697}"/>
              </a:ext>
            </a:extLst>
          </p:cNvPr>
          <p:cNvGrpSpPr/>
          <p:nvPr/>
        </p:nvGrpSpPr>
        <p:grpSpPr>
          <a:xfrm>
            <a:off x="4590731" y="11220749"/>
            <a:ext cx="1492387" cy="1475"/>
            <a:chOff x="3630389" y="5208285"/>
            <a:chExt cx="1036486" cy="1025"/>
          </a:xfrm>
        </p:grpSpPr>
        <p:cxnSp>
          <p:nvCxnSpPr>
            <p:cNvPr id="805" name="Straight Connector 804">
              <a:extLst>
                <a:ext uri="{FF2B5EF4-FFF2-40B4-BE49-F238E27FC236}">
                  <a16:creationId xmlns:a16="http://schemas.microsoft.com/office/drawing/2014/main" id="{BAFE16D4-505E-488B-A805-8CEE5D12E7B9}"/>
                </a:ext>
              </a:extLst>
            </p:cNvPr>
            <p:cNvCxnSpPr>
              <a:cxnSpLocks/>
            </p:cNvCxnSpPr>
            <p:nvPr/>
          </p:nvCxnSpPr>
          <p:spPr>
            <a:xfrm>
              <a:off x="3827893" y="5209310"/>
              <a:ext cx="644372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>
              <a:extLst>
                <a:ext uri="{FF2B5EF4-FFF2-40B4-BE49-F238E27FC236}">
                  <a16:creationId xmlns:a16="http://schemas.microsoft.com/office/drawing/2014/main" id="{71A54F02-C1B4-452E-B258-08FC27E3F23F}"/>
                </a:ext>
              </a:extLst>
            </p:cNvPr>
            <p:cNvCxnSpPr>
              <a:cxnSpLocks/>
            </p:cNvCxnSpPr>
            <p:nvPr/>
          </p:nvCxnSpPr>
          <p:spPr>
            <a:xfrm>
              <a:off x="3630389" y="5208285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>
              <a:extLst>
                <a:ext uri="{FF2B5EF4-FFF2-40B4-BE49-F238E27FC236}">
                  <a16:creationId xmlns:a16="http://schemas.microsoft.com/office/drawing/2014/main" id="{A9D8C9A9-C849-4DE6-B5D3-0725B0AC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469371" y="5208285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4" name="Group 813">
            <a:extLst>
              <a:ext uri="{FF2B5EF4-FFF2-40B4-BE49-F238E27FC236}">
                <a16:creationId xmlns:a16="http://schemas.microsoft.com/office/drawing/2014/main" id="{8242E414-C204-493A-B354-87C28810D431}"/>
              </a:ext>
            </a:extLst>
          </p:cNvPr>
          <p:cNvGrpSpPr/>
          <p:nvPr/>
        </p:nvGrpSpPr>
        <p:grpSpPr>
          <a:xfrm>
            <a:off x="5594859" y="10645429"/>
            <a:ext cx="1498119" cy="14787"/>
            <a:chOff x="3587390" y="5070235"/>
            <a:chExt cx="1040467" cy="10270"/>
          </a:xfrm>
        </p:grpSpPr>
        <p:cxnSp>
          <p:nvCxnSpPr>
            <p:cNvPr id="815" name="Straight Connector 814">
              <a:extLst>
                <a:ext uri="{FF2B5EF4-FFF2-40B4-BE49-F238E27FC236}">
                  <a16:creationId xmlns:a16="http://schemas.microsoft.com/office/drawing/2014/main" id="{C047FEC2-AA6E-482D-9473-E51AB2160B0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894" y="5080505"/>
              <a:ext cx="64545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8F1CD914-B313-471A-BC68-10F0D3E238D2}"/>
                </a:ext>
              </a:extLst>
            </p:cNvPr>
            <p:cNvCxnSpPr>
              <a:cxnSpLocks/>
            </p:cNvCxnSpPr>
            <p:nvPr/>
          </p:nvCxnSpPr>
          <p:spPr>
            <a:xfrm>
              <a:off x="4026320" y="5070235"/>
              <a:ext cx="404033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>
              <a:extLst>
                <a:ext uri="{FF2B5EF4-FFF2-40B4-BE49-F238E27FC236}">
                  <a16:creationId xmlns:a16="http://schemas.microsoft.com/office/drawing/2014/main" id="{002968B3-DF70-4C6A-979D-4FBEF35BB3F3}"/>
                </a:ext>
              </a:extLst>
            </p:cNvPr>
            <p:cNvCxnSpPr>
              <a:cxnSpLocks/>
            </p:cNvCxnSpPr>
            <p:nvPr/>
          </p:nvCxnSpPr>
          <p:spPr>
            <a:xfrm>
              <a:off x="3587390" y="5078677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>
              <a:extLst>
                <a:ext uri="{FF2B5EF4-FFF2-40B4-BE49-F238E27FC236}">
                  <a16:creationId xmlns:a16="http://schemas.microsoft.com/office/drawing/2014/main" id="{A4ADB954-0425-4FD8-875B-3D0DB06B9E3F}"/>
                </a:ext>
              </a:extLst>
            </p:cNvPr>
            <p:cNvCxnSpPr>
              <a:cxnSpLocks/>
            </p:cNvCxnSpPr>
            <p:nvPr/>
          </p:nvCxnSpPr>
          <p:spPr>
            <a:xfrm>
              <a:off x="4430353" y="5078677"/>
              <a:ext cx="19750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9" name="TextBox 528">
            <a:extLst>
              <a:ext uri="{FF2B5EF4-FFF2-40B4-BE49-F238E27FC236}">
                <a16:creationId xmlns:a16="http://schemas.microsoft.com/office/drawing/2014/main" id="{3AC08A59-84AF-441E-8D32-129F6FAF5762}"/>
              </a:ext>
            </a:extLst>
          </p:cNvPr>
          <p:cNvSpPr txBox="1"/>
          <p:nvPr/>
        </p:nvSpPr>
        <p:spPr>
          <a:xfrm>
            <a:off x="275037" y="212726"/>
            <a:ext cx="66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2. DNA library preparation, target capture and sequencing</a:t>
            </a:r>
            <a:endParaRPr lang="en-GB" b="1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28F9D4E1-9030-4F79-BF8A-B8497FD12B16}"/>
              </a:ext>
            </a:extLst>
          </p:cNvPr>
          <p:cNvSpPr txBox="1"/>
          <p:nvPr/>
        </p:nvSpPr>
        <p:spPr>
          <a:xfrm>
            <a:off x="140230" y="750944"/>
            <a:ext cx="32082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Genomic DNA</a:t>
            </a:r>
          </a:p>
          <a:p>
            <a:endParaRPr lang="en-US" sz="800" b="1" dirty="0"/>
          </a:p>
          <a:p>
            <a:r>
              <a:rPr lang="en-US" b="1" dirty="0"/>
              <a:t>Blue: off-target regions</a:t>
            </a:r>
          </a:p>
          <a:p>
            <a:r>
              <a:rPr lang="en-US" b="1" dirty="0"/>
              <a:t>Violet: target regions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84116201-0F82-4E49-9FB8-7CD6CDEB4E5F}"/>
              </a:ext>
            </a:extLst>
          </p:cNvPr>
          <p:cNvSpPr txBox="1"/>
          <p:nvPr/>
        </p:nvSpPr>
        <p:spPr>
          <a:xfrm>
            <a:off x="174908" y="2092800"/>
            <a:ext cx="32082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Fragmentation of the DNA</a:t>
            </a:r>
          </a:p>
          <a:p>
            <a:endParaRPr lang="en-US" sz="800" b="1" dirty="0"/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FC33BD0D-7B64-4A45-9AE2-822290B97711}"/>
              </a:ext>
            </a:extLst>
          </p:cNvPr>
          <p:cNvSpPr txBox="1"/>
          <p:nvPr/>
        </p:nvSpPr>
        <p:spPr>
          <a:xfrm>
            <a:off x="225943" y="3639420"/>
            <a:ext cx="3208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Library preparation</a:t>
            </a:r>
          </a:p>
          <a:p>
            <a:endParaRPr lang="en-US" sz="800" b="1" dirty="0"/>
          </a:p>
          <a:p>
            <a:r>
              <a:rPr lang="en-US" b="1" dirty="0"/>
              <a:t>Pink: adapters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FA9976D6-8419-43DF-A7FC-D24C91CC4D7B}"/>
              </a:ext>
            </a:extLst>
          </p:cNvPr>
          <p:cNvSpPr txBox="1"/>
          <p:nvPr/>
        </p:nvSpPr>
        <p:spPr>
          <a:xfrm>
            <a:off x="247102" y="5526205"/>
            <a:ext cx="3208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Hybridization</a:t>
            </a:r>
          </a:p>
          <a:p>
            <a:endParaRPr lang="en-US" sz="800" b="1" dirty="0"/>
          </a:p>
          <a:p>
            <a:r>
              <a:rPr lang="en-US" b="1" dirty="0"/>
              <a:t>Red: biotinylated RNA baits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F42D265F-E608-46DD-9F35-A925FE678161}"/>
              </a:ext>
            </a:extLst>
          </p:cNvPr>
          <p:cNvSpPr txBox="1"/>
          <p:nvPr/>
        </p:nvSpPr>
        <p:spPr>
          <a:xfrm>
            <a:off x="270404" y="7623512"/>
            <a:ext cx="32082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Capture</a:t>
            </a:r>
          </a:p>
          <a:p>
            <a:endParaRPr lang="en-US" sz="800" b="1" dirty="0"/>
          </a:p>
          <a:p>
            <a:r>
              <a:rPr lang="en-US" b="1" dirty="0"/>
              <a:t>Brown: streptavidin-coated magnetic beads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BAD2CC42-6021-4F1D-A213-EEF8C3687BC0}"/>
              </a:ext>
            </a:extLst>
          </p:cNvPr>
          <p:cNvSpPr txBox="1"/>
          <p:nvPr/>
        </p:nvSpPr>
        <p:spPr>
          <a:xfrm>
            <a:off x="317761" y="10326168"/>
            <a:ext cx="3208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Captured, enriched DNA</a:t>
            </a:r>
          </a:p>
          <a:p>
            <a:endParaRPr lang="en-US" sz="800" b="1" dirty="0"/>
          </a:p>
          <a:p>
            <a:r>
              <a:rPr lang="en-US" b="1" dirty="0"/>
              <a:t>To be amplified by PCR and sequenced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01571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AE1951-79CE-4B99-B6CC-5F6D30FD318D}"/>
              </a:ext>
            </a:extLst>
          </p:cNvPr>
          <p:cNvCxnSpPr>
            <a:cxnSpLocks/>
          </p:cNvCxnSpPr>
          <p:nvPr/>
        </p:nvCxnSpPr>
        <p:spPr>
          <a:xfrm>
            <a:off x="3941510" y="2616364"/>
            <a:ext cx="461970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3433BA-C795-4587-8012-A9ED523DDE74}"/>
              </a:ext>
            </a:extLst>
          </p:cNvPr>
          <p:cNvCxnSpPr>
            <a:cxnSpLocks/>
          </p:cNvCxnSpPr>
          <p:nvPr/>
        </p:nvCxnSpPr>
        <p:spPr>
          <a:xfrm>
            <a:off x="3613446" y="3005261"/>
            <a:ext cx="4444359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A6A3C2-6452-46B9-9AFC-9971E75EDC10}"/>
              </a:ext>
            </a:extLst>
          </p:cNvPr>
          <p:cNvCxnSpPr>
            <a:cxnSpLocks/>
          </p:cNvCxnSpPr>
          <p:nvPr/>
        </p:nvCxnSpPr>
        <p:spPr>
          <a:xfrm>
            <a:off x="3509162" y="2262229"/>
            <a:ext cx="4653729" cy="3341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B92EB-5D8E-41EB-BECB-B629DE044821}"/>
              </a:ext>
            </a:extLst>
          </p:cNvPr>
          <p:cNvCxnSpPr>
            <a:cxnSpLocks/>
          </p:cNvCxnSpPr>
          <p:nvPr/>
        </p:nvCxnSpPr>
        <p:spPr>
          <a:xfrm>
            <a:off x="4289128" y="2616364"/>
            <a:ext cx="8386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1CF6D2-1E0F-4FBF-960B-215A9374E5E2}"/>
              </a:ext>
            </a:extLst>
          </p:cNvPr>
          <p:cNvCxnSpPr>
            <a:cxnSpLocks/>
          </p:cNvCxnSpPr>
          <p:nvPr/>
        </p:nvCxnSpPr>
        <p:spPr>
          <a:xfrm>
            <a:off x="5720876" y="3005261"/>
            <a:ext cx="11927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6A625C-93B8-466C-9136-18B21B880FAE}"/>
              </a:ext>
            </a:extLst>
          </p:cNvPr>
          <p:cNvCxnSpPr>
            <a:cxnSpLocks/>
          </p:cNvCxnSpPr>
          <p:nvPr/>
        </p:nvCxnSpPr>
        <p:spPr>
          <a:xfrm>
            <a:off x="6913638" y="2262229"/>
            <a:ext cx="124925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17A861-543B-4D45-9EC9-F3B29328FF86}"/>
              </a:ext>
            </a:extLst>
          </p:cNvPr>
          <p:cNvCxnSpPr>
            <a:cxnSpLocks/>
          </p:cNvCxnSpPr>
          <p:nvPr/>
        </p:nvCxnSpPr>
        <p:spPr>
          <a:xfrm>
            <a:off x="5538379" y="2616364"/>
            <a:ext cx="8386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8CB0B3-D82E-419C-A6F1-3912EC6412EF}"/>
              </a:ext>
            </a:extLst>
          </p:cNvPr>
          <p:cNvCxnSpPr>
            <a:cxnSpLocks/>
          </p:cNvCxnSpPr>
          <p:nvPr/>
        </p:nvCxnSpPr>
        <p:spPr>
          <a:xfrm>
            <a:off x="3930242" y="4871615"/>
            <a:ext cx="77996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CD0A4E-B352-4908-8A55-61D4B833DCA8}"/>
              </a:ext>
            </a:extLst>
          </p:cNvPr>
          <p:cNvCxnSpPr>
            <a:cxnSpLocks/>
          </p:cNvCxnSpPr>
          <p:nvPr/>
        </p:nvCxnSpPr>
        <p:spPr>
          <a:xfrm>
            <a:off x="5363076" y="5231648"/>
            <a:ext cx="11927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B781C8-96E9-4B17-9C7F-CB9A9668BA99}"/>
              </a:ext>
            </a:extLst>
          </p:cNvPr>
          <p:cNvCxnSpPr>
            <a:cxnSpLocks/>
          </p:cNvCxnSpPr>
          <p:nvPr/>
        </p:nvCxnSpPr>
        <p:spPr>
          <a:xfrm>
            <a:off x="6555839" y="4488616"/>
            <a:ext cx="124925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82ADF4-571C-4653-9990-52E18D961E46}"/>
              </a:ext>
            </a:extLst>
          </p:cNvPr>
          <p:cNvCxnSpPr>
            <a:cxnSpLocks/>
          </p:cNvCxnSpPr>
          <p:nvPr/>
        </p:nvCxnSpPr>
        <p:spPr>
          <a:xfrm>
            <a:off x="5180579" y="4842751"/>
            <a:ext cx="7397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CF8010-7DF0-42BA-9B31-B8C290D30C63}"/>
              </a:ext>
            </a:extLst>
          </p:cNvPr>
          <p:cNvCxnSpPr>
            <a:cxnSpLocks/>
          </p:cNvCxnSpPr>
          <p:nvPr/>
        </p:nvCxnSpPr>
        <p:spPr>
          <a:xfrm>
            <a:off x="3930242" y="502307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53D0B0-ACDC-416E-AA8B-AE831B6CA553}"/>
              </a:ext>
            </a:extLst>
          </p:cNvPr>
          <p:cNvCxnSpPr>
            <a:cxnSpLocks/>
          </p:cNvCxnSpPr>
          <p:nvPr/>
        </p:nvCxnSpPr>
        <p:spPr>
          <a:xfrm>
            <a:off x="4192618" y="502307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F24194-8634-41AD-82C7-BCE76FF59A0C}"/>
              </a:ext>
            </a:extLst>
          </p:cNvPr>
          <p:cNvCxnSpPr>
            <a:cxnSpLocks/>
          </p:cNvCxnSpPr>
          <p:nvPr/>
        </p:nvCxnSpPr>
        <p:spPr>
          <a:xfrm>
            <a:off x="4447924" y="502307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E9B481-EB0B-45B0-A0F0-E69981B65F62}"/>
              </a:ext>
            </a:extLst>
          </p:cNvPr>
          <p:cNvCxnSpPr>
            <a:cxnSpLocks/>
          </p:cNvCxnSpPr>
          <p:nvPr/>
        </p:nvCxnSpPr>
        <p:spPr>
          <a:xfrm>
            <a:off x="4076382" y="507234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AD6F50-B8EE-4C13-ADA4-E1FD50449AA6}"/>
              </a:ext>
            </a:extLst>
          </p:cNvPr>
          <p:cNvCxnSpPr>
            <a:cxnSpLocks/>
          </p:cNvCxnSpPr>
          <p:nvPr/>
        </p:nvCxnSpPr>
        <p:spPr>
          <a:xfrm>
            <a:off x="4328802" y="507234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322569-A148-40DB-AC38-3B0AC961EEB8}"/>
              </a:ext>
            </a:extLst>
          </p:cNvPr>
          <p:cNvCxnSpPr>
            <a:cxnSpLocks/>
          </p:cNvCxnSpPr>
          <p:nvPr/>
        </p:nvCxnSpPr>
        <p:spPr>
          <a:xfrm>
            <a:off x="5170222" y="497381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A17F84-A453-4BFC-9E5C-74B788F44D64}"/>
              </a:ext>
            </a:extLst>
          </p:cNvPr>
          <p:cNvCxnSpPr>
            <a:cxnSpLocks/>
          </p:cNvCxnSpPr>
          <p:nvPr/>
        </p:nvCxnSpPr>
        <p:spPr>
          <a:xfrm>
            <a:off x="5432600" y="497381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90E45-B430-4053-9D86-A700A51905EB}"/>
              </a:ext>
            </a:extLst>
          </p:cNvPr>
          <p:cNvCxnSpPr>
            <a:cxnSpLocks/>
          </p:cNvCxnSpPr>
          <p:nvPr/>
        </p:nvCxnSpPr>
        <p:spPr>
          <a:xfrm>
            <a:off x="5687905" y="497381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A982BA-F0CF-40DF-AA8E-EB16CD8E8E73}"/>
              </a:ext>
            </a:extLst>
          </p:cNvPr>
          <p:cNvCxnSpPr>
            <a:cxnSpLocks/>
          </p:cNvCxnSpPr>
          <p:nvPr/>
        </p:nvCxnSpPr>
        <p:spPr>
          <a:xfrm>
            <a:off x="5316363" y="502307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D464C1-C7C2-45CE-876F-632DDF5EFB99}"/>
              </a:ext>
            </a:extLst>
          </p:cNvPr>
          <p:cNvCxnSpPr>
            <a:cxnSpLocks/>
          </p:cNvCxnSpPr>
          <p:nvPr/>
        </p:nvCxnSpPr>
        <p:spPr>
          <a:xfrm>
            <a:off x="5568782" y="502308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C59919-0FF6-43FD-90D6-696796CDA274}"/>
              </a:ext>
            </a:extLst>
          </p:cNvPr>
          <p:cNvCxnSpPr>
            <a:cxnSpLocks/>
          </p:cNvCxnSpPr>
          <p:nvPr/>
        </p:nvCxnSpPr>
        <p:spPr>
          <a:xfrm>
            <a:off x="5384782" y="535894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708991-6EC1-4579-82E3-DBE32DAF8988}"/>
              </a:ext>
            </a:extLst>
          </p:cNvPr>
          <p:cNvCxnSpPr>
            <a:cxnSpLocks/>
          </p:cNvCxnSpPr>
          <p:nvPr/>
        </p:nvCxnSpPr>
        <p:spPr>
          <a:xfrm>
            <a:off x="5647159" y="535894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2C125A-2F36-422C-AB44-DB3F8CD673E4}"/>
              </a:ext>
            </a:extLst>
          </p:cNvPr>
          <p:cNvCxnSpPr>
            <a:cxnSpLocks/>
          </p:cNvCxnSpPr>
          <p:nvPr/>
        </p:nvCxnSpPr>
        <p:spPr>
          <a:xfrm>
            <a:off x="5902466" y="535894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7AEB08-382F-4A2A-BBCB-4B608C358C4F}"/>
              </a:ext>
            </a:extLst>
          </p:cNvPr>
          <p:cNvCxnSpPr>
            <a:cxnSpLocks/>
          </p:cNvCxnSpPr>
          <p:nvPr/>
        </p:nvCxnSpPr>
        <p:spPr>
          <a:xfrm>
            <a:off x="5530922" y="5408209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DF49B5-3CA7-4B19-9682-BA5BF11CD15D}"/>
              </a:ext>
            </a:extLst>
          </p:cNvPr>
          <p:cNvCxnSpPr>
            <a:cxnSpLocks/>
          </p:cNvCxnSpPr>
          <p:nvPr/>
        </p:nvCxnSpPr>
        <p:spPr>
          <a:xfrm>
            <a:off x="5783342" y="5408215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664ED1-0430-45C7-B65C-A6C1E8A3CCB9}"/>
              </a:ext>
            </a:extLst>
          </p:cNvPr>
          <p:cNvCxnSpPr>
            <a:cxnSpLocks/>
          </p:cNvCxnSpPr>
          <p:nvPr/>
        </p:nvCxnSpPr>
        <p:spPr>
          <a:xfrm>
            <a:off x="6148766" y="5363432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F75B2C-5681-4C47-9203-628A3A5B405B}"/>
              </a:ext>
            </a:extLst>
          </p:cNvPr>
          <p:cNvCxnSpPr>
            <a:cxnSpLocks/>
          </p:cNvCxnSpPr>
          <p:nvPr/>
        </p:nvCxnSpPr>
        <p:spPr>
          <a:xfrm>
            <a:off x="6045377" y="5406935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8F702F-0B58-4D74-8F90-58B3CC228BA9}"/>
              </a:ext>
            </a:extLst>
          </p:cNvPr>
          <p:cNvCxnSpPr>
            <a:cxnSpLocks/>
          </p:cNvCxnSpPr>
          <p:nvPr/>
        </p:nvCxnSpPr>
        <p:spPr>
          <a:xfrm>
            <a:off x="6305457" y="540438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DA2949C-C291-49E4-8997-50F0C7577C7B}"/>
              </a:ext>
            </a:extLst>
          </p:cNvPr>
          <p:cNvCxnSpPr>
            <a:cxnSpLocks/>
          </p:cNvCxnSpPr>
          <p:nvPr/>
        </p:nvCxnSpPr>
        <p:spPr>
          <a:xfrm>
            <a:off x="6557887" y="459316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0E696B-E281-4869-AB06-53D55FAAB312}"/>
              </a:ext>
            </a:extLst>
          </p:cNvPr>
          <p:cNvCxnSpPr>
            <a:cxnSpLocks/>
          </p:cNvCxnSpPr>
          <p:nvPr/>
        </p:nvCxnSpPr>
        <p:spPr>
          <a:xfrm>
            <a:off x="6820265" y="459316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794F83E-A44A-4B94-9C1D-D006B618F354}"/>
              </a:ext>
            </a:extLst>
          </p:cNvPr>
          <p:cNvCxnSpPr>
            <a:cxnSpLocks/>
          </p:cNvCxnSpPr>
          <p:nvPr/>
        </p:nvCxnSpPr>
        <p:spPr>
          <a:xfrm>
            <a:off x="7075571" y="459316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BD395C-4161-4355-8CDF-26E904889358}"/>
              </a:ext>
            </a:extLst>
          </p:cNvPr>
          <p:cNvCxnSpPr>
            <a:cxnSpLocks/>
          </p:cNvCxnSpPr>
          <p:nvPr/>
        </p:nvCxnSpPr>
        <p:spPr>
          <a:xfrm>
            <a:off x="6704028" y="464243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E53573A-CA7C-431A-89D3-A44929A1DCC9}"/>
              </a:ext>
            </a:extLst>
          </p:cNvPr>
          <p:cNvCxnSpPr>
            <a:cxnSpLocks/>
          </p:cNvCxnSpPr>
          <p:nvPr/>
        </p:nvCxnSpPr>
        <p:spPr>
          <a:xfrm>
            <a:off x="6956447" y="464243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266A05-D1AB-4D3C-B113-7E0C643EAE3D}"/>
              </a:ext>
            </a:extLst>
          </p:cNvPr>
          <p:cNvCxnSpPr>
            <a:cxnSpLocks/>
          </p:cNvCxnSpPr>
          <p:nvPr/>
        </p:nvCxnSpPr>
        <p:spPr>
          <a:xfrm>
            <a:off x="7321872" y="459765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D58E3A-B2A3-4EA0-80EA-FB38A969827C}"/>
              </a:ext>
            </a:extLst>
          </p:cNvPr>
          <p:cNvCxnSpPr>
            <a:cxnSpLocks/>
          </p:cNvCxnSpPr>
          <p:nvPr/>
        </p:nvCxnSpPr>
        <p:spPr>
          <a:xfrm>
            <a:off x="7218483" y="464115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8208CD-DBEE-479A-A96E-FD7C8D2DFC37}"/>
              </a:ext>
            </a:extLst>
          </p:cNvPr>
          <p:cNvCxnSpPr>
            <a:cxnSpLocks/>
          </p:cNvCxnSpPr>
          <p:nvPr/>
        </p:nvCxnSpPr>
        <p:spPr>
          <a:xfrm>
            <a:off x="7478563" y="4647559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18B4F5-6E6C-4B7B-A27E-695D1C309517}"/>
              </a:ext>
            </a:extLst>
          </p:cNvPr>
          <p:cNvCxnSpPr>
            <a:cxnSpLocks/>
          </p:cNvCxnSpPr>
          <p:nvPr/>
        </p:nvCxnSpPr>
        <p:spPr>
          <a:xfrm>
            <a:off x="7585842" y="460212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C1AFD4-9E9D-4BE7-B3A4-1A4C5C492289}"/>
              </a:ext>
            </a:extLst>
          </p:cNvPr>
          <p:cNvCxnSpPr>
            <a:cxnSpLocks/>
          </p:cNvCxnSpPr>
          <p:nvPr/>
        </p:nvCxnSpPr>
        <p:spPr>
          <a:xfrm>
            <a:off x="5755572" y="716152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3F7EB488-EDB5-467B-9701-BDAF2E78FBC2}"/>
              </a:ext>
            </a:extLst>
          </p:cNvPr>
          <p:cNvSpPr/>
          <p:nvPr/>
        </p:nvSpPr>
        <p:spPr>
          <a:xfrm>
            <a:off x="5911352" y="716663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9F334454-2FFA-45CB-9402-8D002FE90334}"/>
              </a:ext>
            </a:extLst>
          </p:cNvPr>
          <p:cNvSpPr/>
          <p:nvPr/>
        </p:nvSpPr>
        <p:spPr>
          <a:xfrm>
            <a:off x="5771019" y="716408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66AE25FA-10AA-40C5-B369-6C770A35F924}"/>
              </a:ext>
            </a:extLst>
          </p:cNvPr>
          <p:cNvCxnSpPr>
            <a:cxnSpLocks/>
          </p:cNvCxnSpPr>
          <p:nvPr/>
        </p:nvCxnSpPr>
        <p:spPr>
          <a:xfrm>
            <a:off x="5999448" y="739703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Oval 397">
            <a:extLst>
              <a:ext uri="{FF2B5EF4-FFF2-40B4-BE49-F238E27FC236}">
                <a16:creationId xmlns:a16="http://schemas.microsoft.com/office/drawing/2014/main" id="{E063DB69-733E-4182-9177-3A1E35BB7A55}"/>
              </a:ext>
            </a:extLst>
          </p:cNvPr>
          <p:cNvSpPr/>
          <p:nvPr/>
        </p:nvSpPr>
        <p:spPr>
          <a:xfrm>
            <a:off x="6155230" y="7402146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747FBCF9-AA3C-4E5F-8DB5-4350B7D8168B}"/>
              </a:ext>
            </a:extLst>
          </p:cNvPr>
          <p:cNvSpPr/>
          <p:nvPr/>
        </p:nvSpPr>
        <p:spPr>
          <a:xfrm>
            <a:off x="6014895" y="7399594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1E406F3E-67BD-4B85-94F4-00BE257A2175}"/>
              </a:ext>
            </a:extLst>
          </p:cNvPr>
          <p:cNvCxnSpPr>
            <a:cxnSpLocks/>
          </p:cNvCxnSpPr>
          <p:nvPr/>
        </p:nvCxnSpPr>
        <p:spPr>
          <a:xfrm>
            <a:off x="5759277" y="728380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Oval 400">
            <a:extLst>
              <a:ext uri="{FF2B5EF4-FFF2-40B4-BE49-F238E27FC236}">
                <a16:creationId xmlns:a16="http://schemas.microsoft.com/office/drawing/2014/main" id="{B92B3005-152B-43B5-B6F0-56894876C0BB}"/>
              </a:ext>
            </a:extLst>
          </p:cNvPr>
          <p:cNvSpPr/>
          <p:nvPr/>
        </p:nvSpPr>
        <p:spPr>
          <a:xfrm>
            <a:off x="5915057" y="7288912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AB307DD9-0B92-465A-9600-E673072BD0D5}"/>
              </a:ext>
            </a:extLst>
          </p:cNvPr>
          <p:cNvSpPr/>
          <p:nvPr/>
        </p:nvSpPr>
        <p:spPr>
          <a:xfrm>
            <a:off x="5774724" y="728636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B932D4A-4F42-4F82-9418-24BCA5CBACB7}"/>
              </a:ext>
            </a:extLst>
          </p:cNvPr>
          <p:cNvCxnSpPr>
            <a:cxnSpLocks/>
          </p:cNvCxnSpPr>
          <p:nvPr/>
        </p:nvCxnSpPr>
        <p:spPr>
          <a:xfrm>
            <a:off x="6003153" y="7519313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>
            <a:extLst>
              <a:ext uri="{FF2B5EF4-FFF2-40B4-BE49-F238E27FC236}">
                <a16:creationId xmlns:a16="http://schemas.microsoft.com/office/drawing/2014/main" id="{A68B64EC-462A-475B-9B03-016500C01D8A}"/>
              </a:ext>
            </a:extLst>
          </p:cNvPr>
          <p:cNvSpPr/>
          <p:nvPr/>
        </p:nvSpPr>
        <p:spPr>
          <a:xfrm>
            <a:off x="6158934" y="752442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DDE02116-4251-4B33-B079-4A92C3676C8B}"/>
              </a:ext>
            </a:extLst>
          </p:cNvPr>
          <p:cNvSpPr/>
          <p:nvPr/>
        </p:nvSpPr>
        <p:spPr>
          <a:xfrm>
            <a:off x="6018600" y="752187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67BAA9B8-159D-47BA-985C-AED9ABA20811}"/>
              </a:ext>
            </a:extLst>
          </p:cNvPr>
          <p:cNvCxnSpPr>
            <a:cxnSpLocks/>
          </p:cNvCxnSpPr>
          <p:nvPr/>
        </p:nvCxnSpPr>
        <p:spPr>
          <a:xfrm>
            <a:off x="5822146" y="701293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A81E2EA9-54BA-49ED-8AF2-20BA7158CF12}"/>
              </a:ext>
            </a:extLst>
          </p:cNvPr>
          <p:cNvSpPr/>
          <p:nvPr/>
        </p:nvSpPr>
        <p:spPr>
          <a:xfrm>
            <a:off x="5977927" y="701803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AD83BA03-F0A7-4250-BBA5-8694A62A93CA}"/>
              </a:ext>
            </a:extLst>
          </p:cNvPr>
          <p:cNvSpPr/>
          <p:nvPr/>
        </p:nvSpPr>
        <p:spPr>
          <a:xfrm>
            <a:off x="5837594" y="701548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A822B29-AF45-4CE9-8A9C-2DD49AEFF4AE}"/>
              </a:ext>
            </a:extLst>
          </p:cNvPr>
          <p:cNvCxnSpPr>
            <a:cxnSpLocks/>
          </p:cNvCxnSpPr>
          <p:nvPr/>
        </p:nvCxnSpPr>
        <p:spPr>
          <a:xfrm>
            <a:off x="6066023" y="724844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Oval 409">
            <a:extLst>
              <a:ext uri="{FF2B5EF4-FFF2-40B4-BE49-F238E27FC236}">
                <a16:creationId xmlns:a16="http://schemas.microsoft.com/office/drawing/2014/main" id="{6C653E9D-8EDD-430E-937A-301BFD3A9DCC}"/>
              </a:ext>
            </a:extLst>
          </p:cNvPr>
          <p:cNvSpPr/>
          <p:nvPr/>
        </p:nvSpPr>
        <p:spPr>
          <a:xfrm>
            <a:off x="6221803" y="725354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000FC6EC-DAE4-43ED-A7B0-715497DE924A}"/>
              </a:ext>
            </a:extLst>
          </p:cNvPr>
          <p:cNvSpPr/>
          <p:nvPr/>
        </p:nvSpPr>
        <p:spPr>
          <a:xfrm>
            <a:off x="6081470" y="725099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CC31DE6A-41B0-4A21-91E5-7C5E6C6C6890}"/>
              </a:ext>
            </a:extLst>
          </p:cNvPr>
          <p:cNvCxnSpPr>
            <a:cxnSpLocks/>
          </p:cNvCxnSpPr>
          <p:nvPr/>
        </p:nvCxnSpPr>
        <p:spPr>
          <a:xfrm>
            <a:off x="5432273" y="719189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2786E9B6-28C8-433D-8C82-EEFE154767EE}"/>
              </a:ext>
            </a:extLst>
          </p:cNvPr>
          <p:cNvSpPr/>
          <p:nvPr/>
        </p:nvSpPr>
        <p:spPr>
          <a:xfrm>
            <a:off x="5588053" y="719699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8A12FD94-8833-4B5D-AA4C-2C9D9C632BA7}"/>
              </a:ext>
            </a:extLst>
          </p:cNvPr>
          <p:cNvSpPr/>
          <p:nvPr/>
        </p:nvSpPr>
        <p:spPr>
          <a:xfrm>
            <a:off x="5447720" y="719444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E993848-EFE3-41CB-A864-55CB613CFB8F}"/>
              </a:ext>
            </a:extLst>
          </p:cNvPr>
          <p:cNvCxnSpPr>
            <a:cxnSpLocks/>
          </p:cNvCxnSpPr>
          <p:nvPr/>
        </p:nvCxnSpPr>
        <p:spPr>
          <a:xfrm>
            <a:off x="5515169" y="7034149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Oval 415">
            <a:extLst>
              <a:ext uri="{FF2B5EF4-FFF2-40B4-BE49-F238E27FC236}">
                <a16:creationId xmlns:a16="http://schemas.microsoft.com/office/drawing/2014/main" id="{22454E87-8A3C-44E5-A41D-D112F0360508}"/>
              </a:ext>
            </a:extLst>
          </p:cNvPr>
          <p:cNvSpPr/>
          <p:nvPr/>
        </p:nvSpPr>
        <p:spPr>
          <a:xfrm>
            <a:off x="5670950" y="703925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24F1C481-BCF9-4A3B-8FA3-720541AC7B49}"/>
              </a:ext>
            </a:extLst>
          </p:cNvPr>
          <p:cNvSpPr/>
          <p:nvPr/>
        </p:nvSpPr>
        <p:spPr>
          <a:xfrm>
            <a:off x="5530617" y="703670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97F8CDE1-BA8D-4782-AFDD-1F2282CB4502}"/>
              </a:ext>
            </a:extLst>
          </p:cNvPr>
          <p:cNvCxnSpPr>
            <a:cxnSpLocks/>
          </p:cNvCxnSpPr>
          <p:nvPr/>
        </p:nvCxnSpPr>
        <p:spPr>
          <a:xfrm>
            <a:off x="6161758" y="706426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860C72D2-9AE8-45F8-B031-3303D39DF413}"/>
              </a:ext>
            </a:extLst>
          </p:cNvPr>
          <p:cNvSpPr/>
          <p:nvPr/>
        </p:nvSpPr>
        <p:spPr>
          <a:xfrm>
            <a:off x="6317540" y="7069374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3BD98D05-22B0-4C34-93F8-2ACCD5CEE553}"/>
              </a:ext>
            </a:extLst>
          </p:cNvPr>
          <p:cNvSpPr/>
          <p:nvPr/>
        </p:nvSpPr>
        <p:spPr>
          <a:xfrm>
            <a:off x="6177205" y="706682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83685BDD-4644-43F6-ACFF-9AAE7AAE37F3}"/>
              </a:ext>
            </a:extLst>
          </p:cNvPr>
          <p:cNvCxnSpPr>
            <a:cxnSpLocks/>
          </p:cNvCxnSpPr>
          <p:nvPr/>
        </p:nvCxnSpPr>
        <p:spPr>
          <a:xfrm>
            <a:off x="5648151" y="7427312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62340C56-B769-4781-8322-3BA33E36F7E2}"/>
              </a:ext>
            </a:extLst>
          </p:cNvPr>
          <p:cNvSpPr/>
          <p:nvPr/>
        </p:nvSpPr>
        <p:spPr>
          <a:xfrm>
            <a:off x="5803933" y="743241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00EE6029-9382-4D31-BD0F-18344B7B1834}"/>
              </a:ext>
            </a:extLst>
          </p:cNvPr>
          <p:cNvSpPr/>
          <p:nvPr/>
        </p:nvSpPr>
        <p:spPr>
          <a:xfrm>
            <a:off x="5663598" y="742986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59DE7C85-C4D9-4AFE-A427-D68A8C8ED20E}"/>
              </a:ext>
            </a:extLst>
          </p:cNvPr>
          <p:cNvCxnSpPr>
            <a:cxnSpLocks/>
          </p:cNvCxnSpPr>
          <p:nvPr/>
        </p:nvCxnSpPr>
        <p:spPr>
          <a:xfrm>
            <a:off x="6300641" y="736570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Oval 424">
            <a:extLst>
              <a:ext uri="{FF2B5EF4-FFF2-40B4-BE49-F238E27FC236}">
                <a16:creationId xmlns:a16="http://schemas.microsoft.com/office/drawing/2014/main" id="{1D4C796B-8903-4FD9-AA8E-2DC141B590ED}"/>
              </a:ext>
            </a:extLst>
          </p:cNvPr>
          <p:cNvSpPr/>
          <p:nvPr/>
        </p:nvSpPr>
        <p:spPr>
          <a:xfrm>
            <a:off x="6456421" y="737081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9B5519A0-A64C-4628-8C02-21ACDF65E769}"/>
              </a:ext>
            </a:extLst>
          </p:cNvPr>
          <p:cNvSpPr/>
          <p:nvPr/>
        </p:nvSpPr>
        <p:spPr>
          <a:xfrm>
            <a:off x="6316088" y="736826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5664124A-632B-4FC8-ABDF-F49D748E8925}"/>
              </a:ext>
            </a:extLst>
          </p:cNvPr>
          <p:cNvCxnSpPr>
            <a:cxnSpLocks/>
          </p:cNvCxnSpPr>
          <p:nvPr/>
        </p:nvCxnSpPr>
        <p:spPr>
          <a:xfrm>
            <a:off x="5422280" y="7323465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Oval 427">
            <a:extLst>
              <a:ext uri="{FF2B5EF4-FFF2-40B4-BE49-F238E27FC236}">
                <a16:creationId xmlns:a16="http://schemas.microsoft.com/office/drawing/2014/main" id="{AF23A177-6FA1-4805-9117-44BED82717A2}"/>
              </a:ext>
            </a:extLst>
          </p:cNvPr>
          <p:cNvSpPr/>
          <p:nvPr/>
        </p:nvSpPr>
        <p:spPr>
          <a:xfrm>
            <a:off x="5578062" y="7328572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D197F5A9-768C-47C4-998B-9B0D4D7C4748}"/>
              </a:ext>
            </a:extLst>
          </p:cNvPr>
          <p:cNvSpPr/>
          <p:nvPr/>
        </p:nvSpPr>
        <p:spPr>
          <a:xfrm>
            <a:off x="5437727" y="732602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3C085371-EFCA-4635-BCAC-BE443F984452}"/>
              </a:ext>
            </a:extLst>
          </p:cNvPr>
          <p:cNvCxnSpPr>
            <a:cxnSpLocks/>
          </p:cNvCxnSpPr>
          <p:nvPr/>
        </p:nvCxnSpPr>
        <p:spPr>
          <a:xfrm>
            <a:off x="4773432" y="7245985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A8E4CA3D-9183-4C81-80B5-B61B0BF19A7F}"/>
              </a:ext>
            </a:extLst>
          </p:cNvPr>
          <p:cNvSpPr/>
          <p:nvPr/>
        </p:nvSpPr>
        <p:spPr>
          <a:xfrm>
            <a:off x="4929214" y="7251092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109E134-60C1-4C46-BC4C-843EBDA2AD9F}"/>
              </a:ext>
            </a:extLst>
          </p:cNvPr>
          <p:cNvSpPr/>
          <p:nvPr/>
        </p:nvSpPr>
        <p:spPr>
          <a:xfrm>
            <a:off x="4788879" y="724854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C89C7769-582B-449D-8D39-312E96D6429C}"/>
              </a:ext>
            </a:extLst>
          </p:cNvPr>
          <p:cNvCxnSpPr>
            <a:cxnSpLocks/>
          </p:cNvCxnSpPr>
          <p:nvPr/>
        </p:nvCxnSpPr>
        <p:spPr>
          <a:xfrm>
            <a:off x="4992865" y="746541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Oval 433">
            <a:extLst>
              <a:ext uri="{FF2B5EF4-FFF2-40B4-BE49-F238E27FC236}">
                <a16:creationId xmlns:a16="http://schemas.microsoft.com/office/drawing/2014/main" id="{0CB41C58-8385-4D59-91C8-95AF4A9583DA}"/>
              </a:ext>
            </a:extLst>
          </p:cNvPr>
          <p:cNvSpPr/>
          <p:nvPr/>
        </p:nvSpPr>
        <p:spPr>
          <a:xfrm>
            <a:off x="5148647" y="747052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45374581-9E47-4E55-9829-650BF3EF9C14}"/>
              </a:ext>
            </a:extLst>
          </p:cNvPr>
          <p:cNvSpPr/>
          <p:nvPr/>
        </p:nvSpPr>
        <p:spPr>
          <a:xfrm>
            <a:off x="5008313" y="746797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C5FD7E7B-D6EC-4B7B-99C6-D53F686BE9CA}"/>
              </a:ext>
            </a:extLst>
          </p:cNvPr>
          <p:cNvCxnSpPr>
            <a:cxnSpLocks/>
          </p:cNvCxnSpPr>
          <p:nvPr/>
        </p:nvCxnSpPr>
        <p:spPr>
          <a:xfrm>
            <a:off x="4777137" y="7368260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Oval 436">
            <a:extLst>
              <a:ext uri="{FF2B5EF4-FFF2-40B4-BE49-F238E27FC236}">
                <a16:creationId xmlns:a16="http://schemas.microsoft.com/office/drawing/2014/main" id="{82163A3D-46D5-4B43-A218-750E41E71DED}"/>
              </a:ext>
            </a:extLst>
          </p:cNvPr>
          <p:cNvSpPr/>
          <p:nvPr/>
        </p:nvSpPr>
        <p:spPr>
          <a:xfrm>
            <a:off x="4932918" y="737336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4AD0D6BA-CCC5-4FEF-BAD1-62AD9B010ECF}"/>
              </a:ext>
            </a:extLst>
          </p:cNvPr>
          <p:cNvSpPr/>
          <p:nvPr/>
        </p:nvSpPr>
        <p:spPr>
          <a:xfrm>
            <a:off x="4792585" y="737081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FA267AA-E139-4B52-8434-7BE2A53429E1}"/>
              </a:ext>
            </a:extLst>
          </p:cNvPr>
          <p:cNvCxnSpPr>
            <a:cxnSpLocks/>
          </p:cNvCxnSpPr>
          <p:nvPr/>
        </p:nvCxnSpPr>
        <p:spPr>
          <a:xfrm>
            <a:off x="4996570" y="758769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3D0C86B0-1564-4FAB-A02E-104A2DA5CEEC}"/>
              </a:ext>
            </a:extLst>
          </p:cNvPr>
          <p:cNvSpPr/>
          <p:nvPr/>
        </p:nvSpPr>
        <p:spPr>
          <a:xfrm>
            <a:off x="5152351" y="759280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55DAD2F0-B893-4C1A-89EE-4E6EA2B613A8}"/>
              </a:ext>
            </a:extLst>
          </p:cNvPr>
          <p:cNvSpPr/>
          <p:nvPr/>
        </p:nvSpPr>
        <p:spPr>
          <a:xfrm>
            <a:off x="5012018" y="759025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17EE669E-7BB6-44B3-B6C0-5D35BA44C814}"/>
              </a:ext>
            </a:extLst>
          </p:cNvPr>
          <p:cNvCxnSpPr>
            <a:cxnSpLocks/>
          </p:cNvCxnSpPr>
          <p:nvPr/>
        </p:nvCxnSpPr>
        <p:spPr>
          <a:xfrm>
            <a:off x="4840007" y="709738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Oval 442">
            <a:extLst>
              <a:ext uri="{FF2B5EF4-FFF2-40B4-BE49-F238E27FC236}">
                <a16:creationId xmlns:a16="http://schemas.microsoft.com/office/drawing/2014/main" id="{03AA6A7D-97E6-4025-B7C0-30AC260D9B5D}"/>
              </a:ext>
            </a:extLst>
          </p:cNvPr>
          <p:cNvSpPr/>
          <p:nvPr/>
        </p:nvSpPr>
        <p:spPr>
          <a:xfrm>
            <a:off x="4995787" y="710249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647D0B54-9B92-4AF6-8F6F-41206F989E71}"/>
              </a:ext>
            </a:extLst>
          </p:cNvPr>
          <p:cNvSpPr/>
          <p:nvPr/>
        </p:nvSpPr>
        <p:spPr>
          <a:xfrm>
            <a:off x="4855454" y="7099944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464CC015-653B-4DD9-9E78-5C0FF4DF1AB8}"/>
              </a:ext>
            </a:extLst>
          </p:cNvPr>
          <p:cNvCxnSpPr>
            <a:cxnSpLocks/>
          </p:cNvCxnSpPr>
          <p:nvPr/>
        </p:nvCxnSpPr>
        <p:spPr>
          <a:xfrm>
            <a:off x="5059440" y="731682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Oval 445">
            <a:extLst>
              <a:ext uri="{FF2B5EF4-FFF2-40B4-BE49-F238E27FC236}">
                <a16:creationId xmlns:a16="http://schemas.microsoft.com/office/drawing/2014/main" id="{F4D465E9-5A23-486A-BBD8-85CE4E5AF761}"/>
              </a:ext>
            </a:extLst>
          </p:cNvPr>
          <p:cNvSpPr/>
          <p:nvPr/>
        </p:nvSpPr>
        <p:spPr>
          <a:xfrm>
            <a:off x="5215222" y="732192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05D657EB-68B3-45C3-B0E2-F739B2DAA32F}"/>
              </a:ext>
            </a:extLst>
          </p:cNvPr>
          <p:cNvSpPr/>
          <p:nvPr/>
        </p:nvSpPr>
        <p:spPr>
          <a:xfrm>
            <a:off x="5074888" y="731937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B057B7FC-CED8-4C22-8528-3F3A3482C2F1}"/>
              </a:ext>
            </a:extLst>
          </p:cNvPr>
          <p:cNvCxnSpPr>
            <a:cxnSpLocks/>
          </p:cNvCxnSpPr>
          <p:nvPr/>
        </p:nvCxnSpPr>
        <p:spPr>
          <a:xfrm>
            <a:off x="4450133" y="727634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638F2312-FA8F-4CF3-A110-B2FC5D4361C1}"/>
              </a:ext>
            </a:extLst>
          </p:cNvPr>
          <p:cNvSpPr/>
          <p:nvPr/>
        </p:nvSpPr>
        <p:spPr>
          <a:xfrm>
            <a:off x="4605915" y="728145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C23AAB7A-792F-4429-A1B4-B1FE18857AAB}"/>
              </a:ext>
            </a:extLst>
          </p:cNvPr>
          <p:cNvSpPr/>
          <p:nvPr/>
        </p:nvSpPr>
        <p:spPr>
          <a:xfrm>
            <a:off x="4465581" y="727890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046EF31-DE8E-440A-AE8F-792531659D7D}"/>
              </a:ext>
            </a:extLst>
          </p:cNvPr>
          <p:cNvCxnSpPr>
            <a:cxnSpLocks/>
          </p:cNvCxnSpPr>
          <p:nvPr/>
        </p:nvCxnSpPr>
        <p:spPr>
          <a:xfrm>
            <a:off x="4533030" y="711860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2EF4C7D3-8C7D-4684-A3E4-F4AB85E235A1}"/>
              </a:ext>
            </a:extLst>
          </p:cNvPr>
          <p:cNvSpPr/>
          <p:nvPr/>
        </p:nvSpPr>
        <p:spPr>
          <a:xfrm>
            <a:off x="4688812" y="712371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06CD72E4-CFD1-4088-8CA3-FBB3F7494582}"/>
              </a:ext>
            </a:extLst>
          </p:cNvPr>
          <p:cNvSpPr/>
          <p:nvPr/>
        </p:nvSpPr>
        <p:spPr>
          <a:xfrm>
            <a:off x="4548477" y="712116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AE0C3847-A120-4A9D-9E0A-88CE02EE1A98}"/>
              </a:ext>
            </a:extLst>
          </p:cNvPr>
          <p:cNvCxnSpPr>
            <a:cxnSpLocks/>
          </p:cNvCxnSpPr>
          <p:nvPr/>
        </p:nvCxnSpPr>
        <p:spPr>
          <a:xfrm>
            <a:off x="5179619" y="7148723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Oval 454">
            <a:extLst>
              <a:ext uri="{FF2B5EF4-FFF2-40B4-BE49-F238E27FC236}">
                <a16:creationId xmlns:a16="http://schemas.microsoft.com/office/drawing/2014/main" id="{D43F9D13-9636-4E50-B325-9C0DF6BEC340}"/>
              </a:ext>
            </a:extLst>
          </p:cNvPr>
          <p:cNvSpPr/>
          <p:nvPr/>
        </p:nvSpPr>
        <p:spPr>
          <a:xfrm>
            <a:off x="5335400" y="715383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A3E19D3D-121B-4F8B-9078-9C307FEAC707}"/>
              </a:ext>
            </a:extLst>
          </p:cNvPr>
          <p:cNvSpPr/>
          <p:nvPr/>
        </p:nvSpPr>
        <p:spPr>
          <a:xfrm>
            <a:off x="5195067" y="715127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0D54EA-B19A-4178-90B2-247C9B0214B7}"/>
              </a:ext>
            </a:extLst>
          </p:cNvPr>
          <p:cNvCxnSpPr>
            <a:cxnSpLocks/>
          </p:cNvCxnSpPr>
          <p:nvPr/>
        </p:nvCxnSpPr>
        <p:spPr>
          <a:xfrm>
            <a:off x="4666012" y="751176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Oval 457">
            <a:extLst>
              <a:ext uri="{FF2B5EF4-FFF2-40B4-BE49-F238E27FC236}">
                <a16:creationId xmlns:a16="http://schemas.microsoft.com/office/drawing/2014/main" id="{0D3A93BE-7FE7-448B-88F2-E0A499B77412}"/>
              </a:ext>
            </a:extLst>
          </p:cNvPr>
          <p:cNvSpPr/>
          <p:nvPr/>
        </p:nvSpPr>
        <p:spPr>
          <a:xfrm>
            <a:off x="4821793" y="7516874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D242E591-26DC-476D-AFCB-232D4C5D0A6A}"/>
              </a:ext>
            </a:extLst>
          </p:cNvPr>
          <p:cNvSpPr/>
          <p:nvPr/>
        </p:nvSpPr>
        <p:spPr>
          <a:xfrm>
            <a:off x="4681460" y="751432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D600108A-C354-41A6-9653-77E8B3E026CB}"/>
              </a:ext>
            </a:extLst>
          </p:cNvPr>
          <p:cNvCxnSpPr>
            <a:cxnSpLocks/>
          </p:cNvCxnSpPr>
          <p:nvPr/>
        </p:nvCxnSpPr>
        <p:spPr>
          <a:xfrm>
            <a:off x="5294058" y="7434089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Oval 460">
            <a:extLst>
              <a:ext uri="{FF2B5EF4-FFF2-40B4-BE49-F238E27FC236}">
                <a16:creationId xmlns:a16="http://schemas.microsoft.com/office/drawing/2014/main" id="{B2631113-2285-43A0-9DB0-D99F01F81501}"/>
              </a:ext>
            </a:extLst>
          </p:cNvPr>
          <p:cNvSpPr/>
          <p:nvPr/>
        </p:nvSpPr>
        <p:spPr>
          <a:xfrm>
            <a:off x="5449840" y="7439196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D4A74BB6-EE76-4E19-B2E1-59F351811F9B}"/>
              </a:ext>
            </a:extLst>
          </p:cNvPr>
          <p:cNvSpPr/>
          <p:nvPr/>
        </p:nvSpPr>
        <p:spPr>
          <a:xfrm>
            <a:off x="5309506" y="743664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011971C-4C51-46BB-9383-A4569094FF89}"/>
              </a:ext>
            </a:extLst>
          </p:cNvPr>
          <p:cNvCxnSpPr>
            <a:cxnSpLocks/>
          </p:cNvCxnSpPr>
          <p:nvPr/>
        </p:nvCxnSpPr>
        <p:spPr>
          <a:xfrm>
            <a:off x="4440140" y="740792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>
            <a:extLst>
              <a:ext uri="{FF2B5EF4-FFF2-40B4-BE49-F238E27FC236}">
                <a16:creationId xmlns:a16="http://schemas.microsoft.com/office/drawing/2014/main" id="{3CD29502-8005-4ED9-A874-84FE2C16C802}"/>
              </a:ext>
            </a:extLst>
          </p:cNvPr>
          <p:cNvSpPr/>
          <p:nvPr/>
        </p:nvSpPr>
        <p:spPr>
          <a:xfrm>
            <a:off x="4595922" y="741302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E467B4DF-82D7-43FF-ADE5-6259BEA91FF7}"/>
              </a:ext>
            </a:extLst>
          </p:cNvPr>
          <p:cNvSpPr/>
          <p:nvPr/>
        </p:nvSpPr>
        <p:spPr>
          <a:xfrm>
            <a:off x="4455589" y="7410476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5A4E24-BB9A-4460-B3FD-DB3B957EBDDE}"/>
              </a:ext>
            </a:extLst>
          </p:cNvPr>
          <p:cNvCxnSpPr>
            <a:cxnSpLocks/>
          </p:cNvCxnSpPr>
          <p:nvPr/>
        </p:nvCxnSpPr>
        <p:spPr>
          <a:xfrm>
            <a:off x="5423433" y="769439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Oval 466">
            <a:extLst>
              <a:ext uri="{FF2B5EF4-FFF2-40B4-BE49-F238E27FC236}">
                <a16:creationId xmlns:a16="http://schemas.microsoft.com/office/drawing/2014/main" id="{0B171775-A67E-464B-BF16-D57D7B3F8883}"/>
              </a:ext>
            </a:extLst>
          </p:cNvPr>
          <p:cNvSpPr/>
          <p:nvPr/>
        </p:nvSpPr>
        <p:spPr>
          <a:xfrm>
            <a:off x="5579215" y="769949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F7DAFAF6-0A8B-4A78-B979-A740FD1B01FC}"/>
              </a:ext>
            </a:extLst>
          </p:cNvPr>
          <p:cNvSpPr/>
          <p:nvPr/>
        </p:nvSpPr>
        <p:spPr>
          <a:xfrm>
            <a:off x="5438880" y="769694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022FD145-414A-42AB-9746-663DABFCE8F4}"/>
              </a:ext>
            </a:extLst>
          </p:cNvPr>
          <p:cNvCxnSpPr>
            <a:cxnSpLocks/>
          </p:cNvCxnSpPr>
          <p:nvPr/>
        </p:nvCxnSpPr>
        <p:spPr>
          <a:xfrm>
            <a:off x="5427138" y="781666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Oval 469">
            <a:extLst>
              <a:ext uri="{FF2B5EF4-FFF2-40B4-BE49-F238E27FC236}">
                <a16:creationId xmlns:a16="http://schemas.microsoft.com/office/drawing/2014/main" id="{8132E661-5D09-4E10-BA25-17A9E2E9F842}"/>
              </a:ext>
            </a:extLst>
          </p:cNvPr>
          <p:cNvSpPr/>
          <p:nvPr/>
        </p:nvSpPr>
        <p:spPr>
          <a:xfrm>
            <a:off x="5582920" y="782177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0B03C47-3EE1-4C0A-8723-E24C0D951CAA}"/>
              </a:ext>
            </a:extLst>
          </p:cNvPr>
          <p:cNvSpPr/>
          <p:nvPr/>
        </p:nvSpPr>
        <p:spPr>
          <a:xfrm>
            <a:off x="5442585" y="781922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1DB9235B-6539-4A52-AF56-07527C522223}"/>
              </a:ext>
            </a:extLst>
          </p:cNvPr>
          <p:cNvCxnSpPr>
            <a:cxnSpLocks/>
          </p:cNvCxnSpPr>
          <p:nvPr/>
        </p:nvCxnSpPr>
        <p:spPr>
          <a:xfrm>
            <a:off x="5490008" y="754579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>
            <a:extLst>
              <a:ext uri="{FF2B5EF4-FFF2-40B4-BE49-F238E27FC236}">
                <a16:creationId xmlns:a16="http://schemas.microsoft.com/office/drawing/2014/main" id="{71D88692-847D-4B38-AC8A-72FDB318074C}"/>
              </a:ext>
            </a:extLst>
          </p:cNvPr>
          <p:cNvSpPr/>
          <p:nvPr/>
        </p:nvSpPr>
        <p:spPr>
          <a:xfrm>
            <a:off x="5645789" y="755090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37270262-0199-4455-AF15-7A00027B6D74}"/>
              </a:ext>
            </a:extLst>
          </p:cNvPr>
          <p:cNvSpPr/>
          <p:nvPr/>
        </p:nvSpPr>
        <p:spPr>
          <a:xfrm>
            <a:off x="5505455" y="754835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3A828A24-3994-461C-8B09-2C396D3791F4}"/>
              </a:ext>
            </a:extLst>
          </p:cNvPr>
          <p:cNvCxnSpPr>
            <a:cxnSpLocks/>
          </p:cNvCxnSpPr>
          <p:nvPr/>
        </p:nvCxnSpPr>
        <p:spPr>
          <a:xfrm>
            <a:off x="5724626" y="766306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Oval 475">
            <a:extLst>
              <a:ext uri="{FF2B5EF4-FFF2-40B4-BE49-F238E27FC236}">
                <a16:creationId xmlns:a16="http://schemas.microsoft.com/office/drawing/2014/main" id="{61D9252F-893C-4CEB-A3CB-42E0BB83510A}"/>
              </a:ext>
            </a:extLst>
          </p:cNvPr>
          <p:cNvSpPr/>
          <p:nvPr/>
        </p:nvSpPr>
        <p:spPr>
          <a:xfrm>
            <a:off x="5880408" y="766816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0DB00563-1744-44D1-AE89-D4F150D57F6F}"/>
              </a:ext>
            </a:extLst>
          </p:cNvPr>
          <p:cNvSpPr/>
          <p:nvPr/>
        </p:nvSpPr>
        <p:spPr>
          <a:xfrm>
            <a:off x="5740073" y="766561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2B062758-C992-4E30-8339-28B52AB8D2F0}"/>
              </a:ext>
            </a:extLst>
          </p:cNvPr>
          <p:cNvCxnSpPr>
            <a:cxnSpLocks/>
          </p:cNvCxnSpPr>
          <p:nvPr/>
        </p:nvCxnSpPr>
        <p:spPr>
          <a:xfrm>
            <a:off x="5199280" y="6905313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Oval 478">
            <a:extLst>
              <a:ext uri="{FF2B5EF4-FFF2-40B4-BE49-F238E27FC236}">
                <a16:creationId xmlns:a16="http://schemas.microsoft.com/office/drawing/2014/main" id="{83634F3E-D899-4B59-95BA-7797302AB895}"/>
              </a:ext>
            </a:extLst>
          </p:cNvPr>
          <p:cNvSpPr/>
          <p:nvPr/>
        </p:nvSpPr>
        <p:spPr>
          <a:xfrm>
            <a:off x="5355061" y="691042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4AC67651-84D0-41DC-B49C-F8B3BEEDB6D4}"/>
              </a:ext>
            </a:extLst>
          </p:cNvPr>
          <p:cNvSpPr/>
          <p:nvPr/>
        </p:nvSpPr>
        <p:spPr>
          <a:xfrm>
            <a:off x="5214727" y="690786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4FAD214B-E284-456E-88B3-5DD0761E1E48}"/>
              </a:ext>
            </a:extLst>
          </p:cNvPr>
          <p:cNvCxnSpPr>
            <a:cxnSpLocks/>
          </p:cNvCxnSpPr>
          <p:nvPr/>
        </p:nvCxnSpPr>
        <p:spPr>
          <a:xfrm>
            <a:off x="5202985" y="702758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Oval 481">
            <a:extLst>
              <a:ext uri="{FF2B5EF4-FFF2-40B4-BE49-F238E27FC236}">
                <a16:creationId xmlns:a16="http://schemas.microsoft.com/office/drawing/2014/main" id="{212C9392-91CD-4C36-AE98-2217DC7CD99C}"/>
              </a:ext>
            </a:extLst>
          </p:cNvPr>
          <p:cNvSpPr/>
          <p:nvPr/>
        </p:nvSpPr>
        <p:spPr>
          <a:xfrm>
            <a:off x="5358767" y="703269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E67ECDCB-8DD7-4F40-BD4E-9E7D2795BEB0}"/>
              </a:ext>
            </a:extLst>
          </p:cNvPr>
          <p:cNvSpPr/>
          <p:nvPr/>
        </p:nvSpPr>
        <p:spPr>
          <a:xfrm>
            <a:off x="5218432" y="7030144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F9C90B4D-5E83-4950-ACAA-A518A863163B}"/>
              </a:ext>
            </a:extLst>
          </p:cNvPr>
          <p:cNvCxnSpPr>
            <a:cxnSpLocks/>
          </p:cNvCxnSpPr>
          <p:nvPr/>
        </p:nvCxnSpPr>
        <p:spPr>
          <a:xfrm>
            <a:off x="5265854" y="675671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D2C0A434-CD7E-4AC2-AEC8-BBFA76E48ECD}"/>
              </a:ext>
            </a:extLst>
          </p:cNvPr>
          <p:cNvSpPr/>
          <p:nvPr/>
        </p:nvSpPr>
        <p:spPr>
          <a:xfrm>
            <a:off x="5421636" y="676182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85B8BA4F-B37D-40DE-B09D-9F4A752EA203}"/>
              </a:ext>
            </a:extLst>
          </p:cNvPr>
          <p:cNvSpPr/>
          <p:nvPr/>
        </p:nvSpPr>
        <p:spPr>
          <a:xfrm>
            <a:off x="5281302" y="6759272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2C434547-575F-4127-8D75-46A3865B0E58}"/>
              </a:ext>
            </a:extLst>
          </p:cNvPr>
          <p:cNvCxnSpPr>
            <a:cxnSpLocks/>
          </p:cNvCxnSpPr>
          <p:nvPr/>
        </p:nvCxnSpPr>
        <p:spPr>
          <a:xfrm>
            <a:off x="5500473" y="6873983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Oval 487">
            <a:extLst>
              <a:ext uri="{FF2B5EF4-FFF2-40B4-BE49-F238E27FC236}">
                <a16:creationId xmlns:a16="http://schemas.microsoft.com/office/drawing/2014/main" id="{07C9747A-7148-435C-9821-770B40268E1B}"/>
              </a:ext>
            </a:extLst>
          </p:cNvPr>
          <p:cNvSpPr/>
          <p:nvPr/>
        </p:nvSpPr>
        <p:spPr>
          <a:xfrm>
            <a:off x="5656254" y="687909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2225F827-BACC-46FE-A48D-CB39C9AFE7D1}"/>
              </a:ext>
            </a:extLst>
          </p:cNvPr>
          <p:cNvSpPr/>
          <p:nvPr/>
        </p:nvSpPr>
        <p:spPr>
          <a:xfrm>
            <a:off x="5515920" y="687653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026BE-5E1D-40D4-82CB-4E7B465CBA1B}"/>
              </a:ext>
            </a:extLst>
          </p:cNvPr>
          <p:cNvSpPr txBox="1"/>
          <p:nvPr/>
        </p:nvSpPr>
        <p:spPr>
          <a:xfrm>
            <a:off x="306910" y="766822"/>
            <a:ext cx="66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1. Bait design and synthesis</a:t>
            </a:r>
            <a:endParaRPr lang="en-GB" b="1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13C5294E-6F15-4699-870A-F71CDA429332}"/>
              </a:ext>
            </a:extLst>
          </p:cNvPr>
          <p:cNvSpPr txBox="1"/>
          <p:nvPr/>
        </p:nvSpPr>
        <p:spPr>
          <a:xfrm>
            <a:off x="300882" y="1828127"/>
            <a:ext cx="3208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Choice of the target regions</a:t>
            </a:r>
          </a:p>
          <a:p>
            <a:endParaRPr lang="en-US" b="1" dirty="0"/>
          </a:p>
          <a:p>
            <a:r>
              <a:rPr lang="en-US" b="1" dirty="0"/>
              <a:t>Grey: reference genome Black: target genes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BF67B222-477B-4CAE-BEBA-22490F6CC63F}"/>
              </a:ext>
            </a:extLst>
          </p:cNvPr>
          <p:cNvSpPr txBox="1"/>
          <p:nvPr/>
        </p:nvSpPr>
        <p:spPr>
          <a:xfrm>
            <a:off x="320631" y="4047394"/>
            <a:ext cx="2993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Two-tailing bait design</a:t>
            </a:r>
          </a:p>
          <a:p>
            <a:endParaRPr lang="en-US" b="1" dirty="0"/>
          </a:p>
          <a:p>
            <a:r>
              <a:rPr lang="en-US" b="1" dirty="0"/>
              <a:t>Black: target gene sequences</a:t>
            </a:r>
          </a:p>
          <a:p>
            <a:r>
              <a:rPr lang="en-US" b="1" dirty="0"/>
              <a:t>Red: bait sequences</a:t>
            </a:r>
            <a:endParaRPr lang="en-GB" b="1" dirty="0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5145F0DD-2763-4A7C-9A6F-09E6E5A24946}"/>
              </a:ext>
            </a:extLst>
          </p:cNvPr>
          <p:cNvSpPr txBox="1"/>
          <p:nvPr/>
        </p:nvSpPr>
        <p:spPr>
          <a:xfrm>
            <a:off x="353085" y="6159831"/>
            <a:ext cx="235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Bait synthesis</a:t>
            </a:r>
          </a:p>
          <a:p>
            <a:endParaRPr lang="en-US" b="1" dirty="0"/>
          </a:p>
          <a:p>
            <a:r>
              <a:rPr lang="en-US" b="1" dirty="0"/>
              <a:t>Red: biotinylated baits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3184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5F179DB-43FC-4C34-8F8E-BB1048D0C4FA}"/>
              </a:ext>
            </a:extLst>
          </p:cNvPr>
          <p:cNvGrpSpPr/>
          <p:nvPr/>
        </p:nvGrpSpPr>
        <p:grpSpPr>
          <a:xfrm>
            <a:off x="-807268" y="1870198"/>
            <a:ext cx="8073715" cy="2077943"/>
            <a:chOff x="1010768" y="727303"/>
            <a:chExt cx="5607321" cy="144316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A8A7FD-19D4-488A-9252-F4DB9C6FC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8679" y="1043493"/>
              <a:ext cx="3484792" cy="65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E98C3C-CA25-4512-BD19-A655F8CE5C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8680" y="1044148"/>
              <a:ext cx="916230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1DFFC7-18A1-48D3-9175-E2F1F225208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14303" y="896239"/>
              <a:ext cx="8731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3D18EF-04A3-4BFD-B4DD-A8940AD2412E}"/>
                </a:ext>
              </a:extLst>
            </p:cNvPr>
            <p:cNvSpPr/>
            <p:nvPr/>
          </p:nvSpPr>
          <p:spPr>
            <a:xfrm rot="10800000">
              <a:off x="2855101" y="727303"/>
              <a:ext cx="247250" cy="1567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05A9DCF-3E33-48E8-A6DA-7C93C11295D5}"/>
                </a:ext>
              </a:extLst>
            </p:cNvPr>
            <p:cNvSpPr/>
            <p:nvPr/>
          </p:nvSpPr>
          <p:spPr>
            <a:xfrm rot="10800000">
              <a:off x="3382190" y="733379"/>
              <a:ext cx="247250" cy="1567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42E9D0-A77A-4F25-8C3F-D3775DE72DB3}"/>
                </a:ext>
              </a:extLst>
            </p:cNvPr>
            <p:cNvCxnSpPr>
              <a:cxnSpLocks/>
            </p:cNvCxnSpPr>
            <p:nvPr/>
          </p:nvCxnSpPr>
          <p:spPr>
            <a:xfrm>
              <a:off x="2788679" y="1268364"/>
              <a:ext cx="14514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FF8E793-0C07-40A9-9D3D-1A3BCAE67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3361" y="1268364"/>
              <a:ext cx="14514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EE0A441-E227-48D0-964C-5AE3B6DD7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9234" y="1948060"/>
              <a:ext cx="3484792" cy="65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3B2745-11F0-48DE-93B7-E8722DEDA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4205" y="1948060"/>
              <a:ext cx="916230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B6139C-058F-47FA-8326-E6EB99AFA31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45534" y="1806367"/>
              <a:ext cx="8731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ED1F215-D51A-4B00-BD3E-587433420E4D}"/>
                </a:ext>
              </a:extLst>
            </p:cNvPr>
            <p:cNvSpPr/>
            <p:nvPr/>
          </p:nvSpPr>
          <p:spPr>
            <a:xfrm rot="10800000">
              <a:off x="2886332" y="1637431"/>
              <a:ext cx="247250" cy="1567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896E4BB-2EE4-4A80-A4E2-855D2A9394F3}"/>
                </a:ext>
              </a:extLst>
            </p:cNvPr>
            <p:cNvSpPr/>
            <p:nvPr/>
          </p:nvSpPr>
          <p:spPr>
            <a:xfrm rot="10800000">
              <a:off x="3413421" y="1643507"/>
              <a:ext cx="247250" cy="1567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565BF7E-5FBB-448F-9951-A07F5C577D7A}"/>
                </a:ext>
              </a:extLst>
            </p:cNvPr>
            <p:cNvCxnSpPr>
              <a:cxnSpLocks/>
            </p:cNvCxnSpPr>
            <p:nvPr/>
          </p:nvCxnSpPr>
          <p:spPr>
            <a:xfrm>
              <a:off x="1361258" y="2170467"/>
              <a:ext cx="14514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35FB11-4E36-4E80-9B0A-74300F47BC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544" y="2153258"/>
              <a:ext cx="14514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5D271CA-0319-4409-8B4C-16358AD11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6097" y="1043493"/>
              <a:ext cx="351992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DCD21CD-BAE5-4BFE-9711-9962A77D0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278" y="1948060"/>
              <a:ext cx="351992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A6C1BF4-9A9F-4A7E-ACB5-F4848CD3B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6000" y="1047752"/>
              <a:ext cx="351992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8AA5A9E-BE46-4138-99DC-ED7FAA8B5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768" y="1948060"/>
              <a:ext cx="351992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5592BFC-8E1F-4E47-83C1-7FE8437A026F}"/>
              </a:ext>
            </a:extLst>
          </p:cNvPr>
          <p:cNvGrpSpPr/>
          <p:nvPr/>
        </p:nvGrpSpPr>
        <p:grpSpPr>
          <a:xfrm>
            <a:off x="-4591277" y="6026040"/>
            <a:ext cx="15494665" cy="4033153"/>
            <a:chOff x="-1617286" y="3613599"/>
            <a:chExt cx="10761286" cy="280108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DB1A620-FDE4-4FA9-B185-42EFC5763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239967" y="6201606"/>
              <a:ext cx="600332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A57348-C03F-4858-8093-F8A6AD874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5713" y="6201608"/>
              <a:ext cx="351992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172C1DA-AC69-481B-A0A9-078FD34784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617286" y="6202263"/>
              <a:ext cx="377319" cy="1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C4146E-1061-438B-8516-3E9581561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3" y="5404901"/>
              <a:ext cx="600332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3C8C0D-1EA4-461C-BE25-8603371221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3983" y="5404903"/>
              <a:ext cx="351992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59A68E-B48F-49DE-86D4-757D56DE8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349016" y="5405558"/>
              <a:ext cx="377319" cy="1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EFE48E7-8A5B-4522-AAEF-AEB33EF7D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4811" y="4607581"/>
              <a:ext cx="600332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F40E10-CE1D-4FE6-9205-0027AA59E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8679" y="3922415"/>
              <a:ext cx="600332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F4A10D-15D0-460C-97E6-30FE1EDB4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4206" y="3923070"/>
              <a:ext cx="916230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752338A-0809-453B-A296-39E719395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2008" y="3922415"/>
              <a:ext cx="351992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17ABC01-AB60-4B2E-8C76-E413F3C489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6887" y="3923070"/>
              <a:ext cx="377319" cy="1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4617FC-C890-4833-A0DA-256E52D287A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99829" y="3782535"/>
              <a:ext cx="8731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724BA8-634E-4292-AC53-8368B1A14BD0}"/>
                </a:ext>
              </a:extLst>
            </p:cNvPr>
            <p:cNvSpPr/>
            <p:nvPr/>
          </p:nvSpPr>
          <p:spPr>
            <a:xfrm rot="10800000">
              <a:off x="2840627" y="3613599"/>
              <a:ext cx="247250" cy="1567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0C0BC37-7CFF-45D5-98CC-9257CBCB1D21}"/>
                </a:ext>
              </a:extLst>
            </p:cNvPr>
            <p:cNvSpPr/>
            <p:nvPr/>
          </p:nvSpPr>
          <p:spPr>
            <a:xfrm rot="10800000">
              <a:off x="3367716" y="3619675"/>
              <a:ext cx="247250" cy="1567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629FA6D-2EB5-4AB1-9A00-18F542927BB8}"/>
                </a:ext>
              </a:extLst>
            </p:cNvPr>
            <p:cNvCxnSpPr>
              <a:cxnSpLocks/>
            </p:cNvCxnSpPr>
            <p:nvPr/>
          </p:nvCxnSpPr>
          <p:spPr>
            <a:xfrm>
              <a:off x="2774205" y="4088296"/>
              <a:ext cx="14514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25F9EF6-BB91-42B9-9C77-A656C7AED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0525" y="4083912"/>
              <a:ext cx="14514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163F8FB-32AA-494D-89FF-031218E30CB3}"/>
                </a:ext>
              </a:extLst>
            </p:cNvPr>
            <p:cNvCxnSpPr>
              <a:cxnSpLocks/>
            </p:cNvCxnSpPr>
            <p:nvPr/>
          </p:nvCxnSpPr>
          <p:spPr>
            <a:xfrm>
              <a:off x="1427162" y="4781246"/>
              <a:ext cx="14514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06F2FA6-49B8-4139-801E-66E065AEB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9676" y="4783549"/>
              <a:ext cx="14514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FD44E1-6196-4837-A1A7-D669A44E9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119" y="4606033"/>
              <a:ext cx="916230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6C6F43-8558-4E2F-98E6-23D550F0D7C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15700" y="4471715"/>
              <a:ext cx="8731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35F6062-CDE5-4FDB-A537-0770FC1B19BF}"/>
                </a:ext>
              </a:extLst>
            </p:cNvPr>
            <p:cNvSpPr/>
            <p:nvPr/>
          </p:nvSpPr>
          <p:spPr>
            <a:xfrm rot="10800000">
              <a:off x="2856498" y="4302779"/>
              <a:ext cx="247250" cy="1567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1C52103-616F-4A06-BD38-59E01259780D}"/>
                </a:ext>
              </a:extLst>
            </p:cNvPr>
            <p:cNvSpPr/>
            <p:nvPr/>
          </p:nvSpPr>
          <p:spPr>
            <a:xfrm rot="10800000">
              <a:off x="3383587" y="4308855"/>
              <a:ext cx="247250" cy="1567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B0D6DF6-81B0-4A72-8865-92D48C4F77F8}"/>
                </a:ext>
              </a:extLst>
            </p:cNvPr>
            <p:cNvCxnSpPr>
              <a:cxnSpLocks/>
            </p:cNvCxnSpPr>
            <p:nvPr/>
          </p:nvCxnSpPr>
          <p:spPr>
            <a:xfrm>
              <a:off x="28303" y="5540176"/>
              <a:ext cx="14514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AD9F78B-3E62-416B-99A0-AFF8DB142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9298" y="5557533"/>
              <a:ext cx="14514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960FB0-943B-4862-A00F-B1C72D365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6320" y="5396072"/>
              <a:ext cx="916230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5128608-46E4-4703-8E13-1F272FF6D92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71943" y="5262911"/>
              <a:ext cx="8731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089BFA0-95BC-4979-8435-F7F2D8BD8FEC}"/>
                </a:ext>
              </a:extLst>
            </p:cNvPr>
            <p:cNvSpPr/>
            <p:nvPr/>
          </p:nvSpPr>
          <p:spPr>
            <a:xfrm rot="10800000">
              <a:off x="2812741" y="5093975"/>
              <a:ext cx="247250" cy="1567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DFA0F86-160E-4C53-B78C-AAF222B90C1A}"/>
                </a:ext>
              </a:extLst>
            </p:cNvPr>
            <p:cNvSpPr/>
            <p:nvPr/>
          </p:nvSpPr>
          <p:spPr>
            <a:xfrm rot="10800000">
              <a:off x="3339830" y="5100051"/>
              <a:ext cx="247250" cy="1567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CD2A589-AA56-4224-A083-17CAE3919B30}"/>
                </a:ext>
              </a:extLst>
            </p:cNvPr>
            <p:cNvCxnSpPr>
              <a:cxnSpLocks/>
            </p:cNvCxnSpPr>
            <p:nvPr/>
          </p:nvCxnSpPr>
          <p:spPr>
            <a:xfrm>
              <a:off x="-1239967" y="6413824"/>
              <a:ext cx="14514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2862BAC-8126-4A07-AF9D-107E7F999A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4231" y="6414686"/>
              <a:ext cx="14514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A6E16AD-2D6D-45C4-8FED-892EFB30B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993" y="6201606"/>
              <a:ext cx="916230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B8CD4B2-5935-48EB-A60E-DF07F9F23AD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76616" y="6068445"/>
              <a:ext cx="8731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9D82DCB-C30D-4636-9ACE-46638F3F8D9E}"/>
                </a:ext>
              </a:extLst>
            </p:cNvPr>
            <p:cNvSpPr/>
            <p:nvPr/>
          </p:nvSpPr>
          <p:spPr>
            <a:xfrm rot="10800000">
              <a:off x="2817414" y="5899509"/>
              <a:ext cx="247250" cy="1567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6F5278-65CD-405F-BB3B-6673BF227E55}"/>
                </a:ext>
              </a:extLst>
            </p:cNvPr>
            <p:cNvSpPr/>
            <p:nvPr/>
          </p:nvSpPr>
          <p:spPr>
            <a:xfrm rot="10800000">
              <a:off x="3344503" y="5905585"/>
              <a:ext cx="247250" cy="1567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499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1DFDF83-1CA4-4E64-B4C3-48299824E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0491" y="4607583"/>
              <a:ext cx="351992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3DAA80-F45D-421F-993A-2948485AAB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492" y="4608238"/>
              <a:ext cx="377319" cy="1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38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109</Words>
  <Application>Microsoft Office PowerPoint</Application>
  <PresentationFormat>Custom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Alejandro Perez Escobar</dc:creator>
  <cp:lastModifiedBy>sido.bellot@gmail.com</cp:lastModifiedBy>
  <cp:revision>18</cp:revision>
  <dcterms:created xsi:type="dcterms:W3CDTF">2018-06-04T10:32:42Z</dcterms:created>
  <dcterms:modified xsi:type="dcterms:W3CDTF">2018-07-16T10:50:23Z</dcterms:modified>
</cp:coreProperties>
</file>