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8640763" cy="11520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31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885414"/>
            <a:ext cx="7344649" cy="401083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6050924"/>
            <a:ext cx="6480572" cy="2781450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1620-D672-4BFB-97A7-5687D5E38414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88E5-7F4C-4974-ADE8-741C4CB69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45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1620-D672-4BFB-97A7-5687D5E38414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88E5-7F4C-4974-ADE8-741C4CB69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66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613359"/>
            <a:ext cx="1863165" cy="97630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613359"/>
            <a:ext cx="5481484" cy="976308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1620-D672-4BFB-97A7-5687D5E38414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88E5-7F4C-4974-ADE8-741C4CB69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81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1620-D672-4BFB-97A7-5687D5E38414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88E5-7F4C-4974-ADE8-741C4CB69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55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872125"/>
            <a:ext cx="7452658" cy="4792202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7709663"/>
            <a:ext cx="7452658" cy="252010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1620-D672-4BFB-97A7-5687D5E38414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88E5-7F4C-4974-ADE8-741C4CB69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57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3066796"/>
            <a:ext cx="3672324" cy="73096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3066796"/>
            <a:ext cx="3672324" cy="73096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1620-D672-4BFB-97A7-5687D5E38414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88E5-7F4C-4974-ADE8-741C4CB69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73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613362"/>
            <a:ext cx="7452658" cy="2226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824120"/>
            <a:ext cx="3655447" cy="1384058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4208178"/>
            <a:ext cx="3655447" cy="61895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824120"/>
            <a:ext cx="3673450" cy="1384058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4208178"/>
            <a:ext cx="3673450" cy="61895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1620-D672-4BFB-97A7-5687D5E38414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88E5-7F4C-4974-ADE8-741C4CB69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42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1620-D672-4BFB-97A7-5687D5E38414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88E5-7F4C-4974-ADE8-741C4CB69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85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1620-D672-4BFB-97A7-5687D5E38414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88E5-7F4C-4974-ADE8-741C4CB69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61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768032"/>
            <a:ext cx="2786871" cy="2688114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658740"/>
            <a:ext cx="4374386" cy="8187013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3456146"/>
            <a:ext cx="2786871" cy="6402939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1620-D672-4BFB-97A7-5687D5E38414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88E5-7F4C-4974-ADE8-741C4CB69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20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768032"/>
            <a:ext cx="2786871" cy="2688114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658740"/>
            <a:ext cx="4374386" cy="8187013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3456146"/>
            <a:ext cx="2786871" cy="6402939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1620-D672-4BFB-97A7-5687D5E38414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388E5-7F4C-4974-ADE8-741C4CB69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97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613362"/>
            <a:ext cx="7452658" cy="222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3066796"/>
            <a:ext cx="7452658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10677788"/>
            <a:ext cx="1944172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81620-D672-4BFB-97A7-5687D5E38414}" type="datetimeFigureOut">
              <a:rPr lang="en-GB" smtClean="0"/>
              <a:t>16/07/2018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10677788"/>
            <a:ext cx="2916258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10677788"/>
            <a:ext cx="1944172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388E5-7F4C-4974-ADE8-741C4CB69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27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AE1951-79CE-4B99-B6CC-5F6D30FD318D}"/>
              </a:ext>
            </a:extLst>
          </p:cNvPr>
          <p:cNvCxnSpPr>
            <a:cxnSpLocks/>
          </p:cNvCxnSpPr>
          <p:nvPr/>
        </p:nvCxnSpPr>
        <p:spPr>
          <a:xfrm>
            <a:off x="3941510" y="2616364"/>
            <a:ext cx="4619702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3433BA-C795-4587-8012-A9ED523DDE74}"/>
              </a:ext>
            </a:extLst>
          </p:cNvPr>
          <p:cNvCxnSpPr>
            <a:cxnSpLocks/>
          </p:cNvCxnSpPr>
          <p:nvPr/>
        </p:nvCxnSpPr>
        <p:spPr>
          <a:xfrm>
            <a:off x="3613446" y="3005261"/>
            <a:ext cx="4444359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A6A3C2-6452-46B9-9AFC-9971E75EDC10}"/>
              </a:ext>
            </a:extLst>
          </p:cNvPr>
          <p:cNvCxnSpPr>
            <a:cxnSpLocks/>
          </p:cNvCxnSpPr>
          <p:nvPr/>
        </p:nvCxnSpPr>
        <p:spPr>
          <a:xfrm>
            <a:off x="3509162" y="2262229"/>
            <a:ext cx="4653729" cy="33419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2B92EB-5D8E-41EB-BECB-B629DE044821}"/>
              </a:ext>
            </a:extLst>
          </p:cNvPr>
          <p:cNvCxnSpPr>
            <a:cxnSpLocks/>
          </p:cNvCxnSpPr>
          <p:nvPr/>
        </p:nvCxnSpPr>
        <p:spPr>
          <a:xfrm>
            <a:off x="4289128" y="2616364"/>
            <a:ext cx="8386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1CF6D2-1E0F-4FBF-960B-215A9374E5E2}"/>
              </a:ext>
            </a:extLst>
          </p:cNvPr>
          <p:cNvCxnSpPr>
            <a:cxnSpLocks/>
          </p:cNvCxnSpPr>
          <p:nvPr/>
        </p:nvCxnSpPr>
        <p:spPr>
          <a:xfrm>
            <a:off x="5720876" y="3005261"/>
            <a:ext cx="119276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6A625C-93B8-466C-9136-18B21B880FAE}"/>
              </a:ext>
            </a:extLst>
          </p:cNvPr>
          <p:cNvCxnSpPr>
            <a:cxnSpLocks/>
          </p:cNvCxnSpPr>
          <p:nvPr/>
        </p:nvCxnSpPr>
        <p:spPr>
          <a:xfrm>
            <a:off x="6913638" y="2262229"/>
            <a:ext cx="124925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17A861-543B-4D45-9EC9-F3B29328FF86}"/>
              </a:ext>
            </a:extLst>
          </p:cNvPr>
          <p:cNvCxnSpPr>
            <a:cxnSpLocks/>
          </p:cNvCxnSpPr>
          <p:nvPr/>
        </p:nvCxnSpPr>
        <p:spPr>
          <a:xfrm>
            <a:off x="5538379" y="2616364"/>
            <a:ext cx="8386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8CB0B3-D82E-419C-A6F1-3912EC6412EF}"/>
              </a:ext>
            </a:extLst>
          </p:cNvPr>
          <p:cNvCxnSpPr>
            <a:cxnSpLocks/>
          </p:cNvCxnSpPr>
          <p:nvPr/>
        </p:nvCxnSpPr>
        <p:spPr>
          <a:xfrm>
            <a:off x="3930242" y="4871615"/>
            <a:ext cx="77996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CD0A4E-B352-4908-8A55-61D4B833DCA8}"/>
              </a:ext>
            </a:extLst>
          </p:cNvPr>
          <p:cNvCxnSpPr>
            <a:cxnSpLocks/>
          </p:cNvCxnSpPr>
          <p:nvPr/>
        </p:nvCxnSpPr>
        <p:spPr>
          <a:xfrm>
            <a:off x="5363076" y="5231648"/>
            <a:ext cx="119276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8B781C8-96E9-4B17-9C7F-CB9A9668BA99}"/>
              </a:ext>
            </a:extLst>
          </p:cNvPr>
          <p:cNvCxnSpPr>
            <a:cxnSpLocks/>
          </p:cNvCxnSpPr>
          <p:nvPr/>
        </p:nvCxnSpPr>
        <p:spPr>
          <a:xfrm>
            <a:off x="6555839" y="4488616"/>
            <a:ext cx="124925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F82ADF4-571C-4653-9990-52E18D961E46}"/>
              </a:ext>
            </a:extLst>
          </p:cNvPr>
          <p:cNvCxnSpPr>
            <a:cxnSpLocks/>
          </p:cNvCxnSpPr>
          <p:nvPr/>
        </p:nvCxnSpPr>
        <p:spPr>
          <a:xfrm>
            <a:off x="5180579" y="4842751"/>
            <a:ext cx="73979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CF8010-7DF0-42BA-9B31-B8C290D30C63}"/>
              </a:ext>
            </a:extLst>
          </p:cNvPr>
          <p:cNvCxnSpPr>
            <a:cxnSpLocks/>
          </p:cNvCxnSpPr>
          <p:nvPr/>
        </p:nvCxnSpPr>
        <p:spPr>
          <a:xfrm>
            <a:off x="3930242" y="5023077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653D0B0-ACDC-416E-AA8B-AE831B6CA553}"/>
              </a:ext>
            </a:extLst>
          </p:cNvPr>
          <p:cNvCxnSpPr>
            <a:cxnSpLocks/>
          </p:cNvCxnSpPr>
          <p:nvPr/>
        </p:nvCxnSpPr>
        <p:spPr>
          <a:xfrm>
            <a:off x="4192618" y="5023077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F24194-8634-41AD-82C7-BCE76FF59A0C}"/>
              </a:ext>
            </a:extLst>
          </p:cNvPr>
          <p:cNvCxnSpPr>
            <a:cxnSpLocks/>
          </p:cNvCxnSpPr>
          <p:nvPr/>
        </p:nvCxnSpPr>
        <p:spPr>
          <a:xfrm>
            <a:off x="4447924" y="5023077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AE9B481-EB0B-45B0-A0F0-E69981B65F62}"/>
              </a:ext>
            </a:extLst>
          </p:cNvPr>
          <p:cNvCxnSpPr>
            <a:cxnSpLocks/>
          </p:cNvCxnSpPr>
          <p:nvPr/>
        </p:nvCxnSpPr>
        <p:spPr>
          <a:xfrm>
            <a:off x="4076382" y="5072341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DAD6F50-B8EE-4C13-ADA4-E1FD50449AA6}"/>
              </a:ext>
            </a:extLst>
          </p:cNvPr>
          <p:cNvCxnSpPr>
            <a:cxnSpLocks/>
          </p:cNvCxnSpPr>
          <p:nvPr/>
        </p:nvCxnSpPr>
        <p:spPr>
          <a:xfrm>
            <a:off x="4328802" y="5072347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A322569-A148-40DB-AC38-3B0AC961EEB8}"/>
              </a:ext>
            </a:extLst>
          </p:cNvPr>
          <p:cNvCxnSpPr>
            <a:cxnSpLocks/>
          </p:cNvCxnSpPr>
          <p:nvPr/>
        </p:nvCxnSpPr>
        <p:spPr>
          <a:xfrm>
            <a:off x="5170222" y="4973814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DA17F84-A453-4BFC-9E5C-74B788F44D64}"/>
              </a:ext>
            </a:extLst>
          </p:cNvPr>
          <p:cNvCxnSpPr>
            <a:cxnSpLocks/>
          </p:cNvCxnSpPr>
          <p:nvPr/>
        </p:nvCxnSpPr>
        <p:spPr>
          <a:xfrm>
            <a:off x="5432600" y="4973814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3A90E45-B430-4053-9D86-A700A51905EB}"/>
              </a:ext>
            </a:extLst>
          </p:cNvPr>
          <p:cNvCxnSpPr>
            <a:cxnSpLocks/>
          </p:cNvCxnSpPr>
          <p:nvPr/>
        </p:nvCxnSpPr>
        <p:spPr>
          <a:xfrm>
            <a:off x="5687905" y="4973814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7A982BA-F0CF-40DF-AA8E-EB16CD8E8E73}"/>
              </a:ext>
            </a:extLst>
          </p:cNvPr>
          <p:cNvCxnSpPr>
            <a:cxnSpLocks/>
          </p:cNvCxnSpPr>
          <p:nvPr/>
        </p:nvCxnSpPr>
        <p:spPr>
          <a:xfrm>
            <a:off x="5316363" y="5023077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2D464C1-C7C2-45CE-876F-632DDF5EFB99}"/>
              </a:ext>
            </a:extLst>
          </p:cNvPr>
          <p:cNvCxnSpPr>
            <a:cxnSpLocks/>
          </p:cNvCxnSpPr>
          <p:nvPr/>
        </p:nvCxnSpPr>
        <p:spPr>
          <a:xfrm>
            <a:off x="5568782" y="5023084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3C59919-0FF6-43FD-90D6-696796CDA274}"/>
              </a:ext>
            </a:extLst>
          </p:cNvPr>
          <p:cNvCxnSpPr>
            <a:cxnSpLocks/>
          </p:cNvCxnSpPr>
          <p:nvPr/>
        </p:nvCxnSpPr>
        <p:spPr>
          <a:xfrm>
            <a:off x="5384782" y="5358946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6708991-6EC1-4579-82E3-DBE32DAF8988}"/>
              </a:ext>
            </a:extLst>
          </p:cNvPr>
          <p:cNvCxnSpPr>
            <a:cxnSpLocks/>
          </p:cNvCxnSpPr>
          <p:nvPr/>
        </p:nvCxnSpPr>
        <p:spPr>
          <a:xfrm>
            <a:off x="5647159" y="5358946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C2C125A-2F36-422C-AB44-DB3F8CD673E4}"/>
              </a:ext>
            </a:extLst>
          </p:cNvPr>
          <p:cNvCxnSpPr>
            <a:cxnSpLocks/>
          </p:cNvCxnSpPr>
          <p:nvPr/>
        </p:nvCxnSpPr>
        <p:spPr>
          <a:xfrm>
            <a:off x="5902466" y="5358946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97AEB08-382F-4A2A-BBCB-4B608C358C4F}"/>
              </a:ext>
            </a:extLst>
          </p:cNvPr>
          <p:cNvCxnSpPr>
            <a:cxnSpLocks/>
          </p:cNvCxnSpPr>
          <p:nvPr/>
        </p:nvCxnSpPr>
        <p:spPr>
          <a:xfrm>
            <a:off x="5530922" y="5408209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8DF49B5-3CA7-4B19-9682-BA5BF11CD15D}"/>
              </a:ext>
            </a:extLst>
          </p:cNvPr>
          <p:cNvCxnSpPr>
            <a:cxnSpLocks/>
          </p:cNvCxnSpPr>
          <p:nvPr/>
        </p:nvCxnSpPr>
        <p:spPr>
          <a:xfrm>
            <a:off x="5783342" y="5408215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0664ED1-0430-45C7-B65C-A6C1E8A3CCB9}"/>
              </a:ext>
            </a:extLst>
          </p:cNvPr>
          <p:cNvCxnSpPr>
            <a:cxnSpLocks/>
          </p:cNvCxnSpPr>
          <p:nvPr/>
        </p:nvCxnSpPr>
        <p:spPr>
          <a:xfrm>
            <a:off x="6148766" y="5363432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9F75B2C-5681-4C47-9203-628A3A5B405B}"/>
              </a:ext>
            </a:extLst>
          </p:cNvPr>
          <p:cNvCxnSpPr>
            <a:cxnSpLocks/>
          </p:cNvCxnSpPr>
          <p:nvPr/>
        </p:nvCxnSpPr>
        <p:spPr>
          <a:xfrm>
            <a:off x="6045377" y="5406935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8F702F-0B58-4D74-8F90-58B3CC228BA9}"/>
              </a:ext>
            </a:extLst>
          </p:cNvPr>
          <p:cNvCxnSpPr>
            <a:cxnSpLocks/>
          </p:cNvCxnSpPr>
          <p:nvPr/>
        </p:nvCxnSpPr>
        <p:spPr>
          <a:xfrm>
            <a:off x="6305457" y="5404381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DA2949C-C291-49E4-8997-50F0C7577C7B}"/>
              </a:ext>
            </a:extLst>
          </p:cNvPr>
          <p:cNvCxnSpPr>
            <a:cxnSpLocks/>
          </p:cNvCxnSpPr>
          <p:nvPr/>
        </p:nvCxnSpPr>
        <p:spPr>
          <a:xfrm>
            <a:off x="6557887" y="4593168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B0E696B-E281-4869-AB06-53D55FAAB312}"/>
              </a:ext>
            </a:extLst>
          </p:cNvPr>
          <p:cNvCxnSpPr>
            <a:cxnSpLocks/>
          </p:cNvCxnSpPr>
          <p:nvPr/>
        </p:nvCxnSpPr>
        <p:spPr>
          <a:xfrm>
            <a:off x="6820265" y="4593168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794F83E-A44A-4B94-9C1D-D006B618F354}"/>
              </a:ext>
            </a:extLst>
          </p:cNvPr>
          <p:cNvCxnSpPr>
            <a:cxnSpLocks/>
          </p:cNvCxnSpPr>
          <p:nvPr/>
        </p:nvCxnSpPr>
        <p:spPr>
          <a:xfrm>
            <a:off x="7075571" y="4593168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FBD395C-4161-4355-8CDF-26E904889358}"/>
              </a:ext>
            </a:extLst>
          </p:cNvPr>
          <p:cNvCxnSpPr>
            <a:cxnSpLocks/>
          </p:cNvCxnSpPr>
          <p:nvPr/>
        </p:nvCxnSpPr>
        <p:spPr>
          <a:xfrm>
            <a:off x="6704028" y="4642431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E53573A-CA7C-431A-89D3-A44929A1DCC9}"/>
              </a:ext>
            </a:extLst>
          </p:cNvPr>
          <p:cNvCxnSpPr>
            <a:cxnSpLocks/>
          </p:cNvCxnSpPr>
          <p:nvPr/>
        </p:nvCxnSpPr>
        <p:spPr>
          <a:xfrm>
            <a:off x="6956447" y="4642437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6266A05-D1AB-4D3C-B113-7E0C643EAE3D}"/>
              </a:ext>
            </a:extLst>
          </p:cNvPr>
          <p:cNvCxnSpPr>
            <a:cxnSpLocks/>
          </p:cNvCxnSpPr>
          <p:nvPr/>
        </p:nvCxnSpPr>
        <p:spPr>
          <a:xfrm>
            <a:off x="7321872" y="4597654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4D58E3A-B2A3-4EA0-80EA-FB38A969827C}"/>
              </a:ext>
            </a:extLst>
          </p:cNvPr>
          <p:cNvCxnSpPr>
            <a:cxnSpLocks/>
          </p:cNvCxnSpPr>
          <p:nvPr/>
        </p:nvCxnSpPr>
        <p:spPr>
          <a:xfrm>
            <a:off x="7218483" y="4641157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8208CD-DBEE-479A-A96E-FD7C8D2DFC37}"/>
              </a:ext>
            </a:extLst>
          </p:cNvPr>
          <p:cNvCxnSpPr>
            <a:cxnSpLocks/>
          </p:cNvCxnSpPr>
          <p:nvPr/>
        </p:nvCxnSpPr>
        <p:spPr>
          <a:xfrm>
            <a:off x="7478563" y="4647559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818B4F5-6E6C-4B7B-A27E-695D1C309517}"/>
              </a:ext>
            </a:extLst>
          </p:cNvPr>
          <p:cNvCxnSpPr>
            <a:cxnSpLocks/>
          </p:cNvCxnSpPr>
          <p:nvPr/>
        </p:nvCxnSpPr>
        <p:spPr>
          <a:xfrm>
            <a:off x="7585842" y="4602124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C1AFD4-9E9D-4BE7-B3A4-1A4C5C492289}"/>
              </a:ext>
            </a:extLst>
          </p:cNvPr>
          <p:cNvCxnSpPr>
            <a:cxnSpLocks/>
          </p:cNvCxnSpPr>
          <p:nvPr/>
        </p:nvCxnSpPr>
        <p:spPr>
          <a:xfrm>
            <a:off x="5755572" y="7161528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Oval 394">
            <a:extLst>
              <a:ext uri="{FF2B5EF4-FFF2-40B4-BE49-F238E27FC236}">
                <a16:creationId xmlns:a16="http://schemas.microsoft.com/office/drawing/2014/main" id="{3F7EB488-EDB5-467B-9701-BDAF2E78FBC2}"/>
              </a:ext>
            </a:extLst>
          </p:cNvPr>
          <p:cNvSpPr/>
          <p:nvPr/>
        </p:nvSpPr>
        <p:spPr>
          <a:xfrm>
            <a:off x="5911352" y="7166637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9F334454-2FFA-45CB-9402-8D002FE90334}"/>
              </a:ext>
            </a:extLst>
          </p:cNvPr>
          <p:cNvSpPr/>
          <p:nvPr/>
        </p:nvSpPr>
        <p:spPr>
          <a:xfrm>
            <a:off x="5771019" y="7164085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66AE25FA-10AA-40C5-B369-6C770A35F924}"/>
              </a:ext>
            </a:extLst>
          </p:cNvPr>
          <p:cNvCxnSpPr>
            <a:cxnSpLocks/>
          </p:cNvCxnSpPr>
          <p:nvPr/>
        </p:nvCxnSpPr>
        <p:spPr>
          <a:xfrm>
            <a:off x="5999448" y="7397038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Oval 397">
            <a:extLst>
              <a:ext uri="{FF2B5EF4-FFF2-40B4-BE49-F238E27FC236}">
                <a16:creationId xmlns:a16="http://schemas.microsoft.com/office/drawing/2014/main" id="{E063DB69-733E-4182-9177-3A1E35BB7A55}"/>
              </a:ext>
            </a:extLst>
          </p:cNvPr>
          <p:cNvSpPr/>
          <p:nvPr/>
        </p:nvSpPr>
        <p:spPr>
          <a:xfrm>
            <a:off x="6155230" y="7402146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747FBCF9-AA3C-4E5F-8DB5-4350B7D8168B}"/>
              </a:ext>
            </a:extLst>
          </p:cNvPr>
          <p:cNvSpPr/>
          <p:nvPr/>
        </p:nvSpPr>
        <p:spPr>
          <a:xfrm>
            <a:off x="6014895" y="7399594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1E406F3E-67BD-4B85-94F4-00BE257A2175}"/>
              </a:ext>
            </a:extLst>
          </p:cNvPr>
          <p:cNvCxnSpPr>
            <a:cxnSpLocks/>
          </p:cNvCxnSpPr>
          <p:nvPr/>
        </p:nvCxnSpPr>
        <p:spPr>
          <a:xfrm>
            <a:off x="5759277" y="7283804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Oval 400">
            <a:extLst>
              <a:ext uri="{FF2B5EF4-FFF2-40B4-BE49-F238E27FC236}">
                <a16:creationId xmlns:a16="http://schemas.microsoft.com/office/drawing/2014/main" id="{B92B3005-152B-43B5-B6F0-56894876C0BB}"/>
              </a:ext>
            </a:extLst>
          </p:cNvPr>
          <p:cNvSpPr/>
          <p:nvPr/>
        </p:nvSpPr>
        <p:spPr>
          <a:xfrm>
            <a:off x="5915057" y="7288912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AB307DD9-0B92-465A-9600-E673072BD0D5}"/>
              </a:ext>
            </a:extLst>
          </p:cNvPr>
          <p:cNvSpPr/>
          <p:nvPr/>
        </p:nvSpPr>
        <p:spPr>
          <a:xfrm>
            <a:off x="5774724" y="7286360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B932D4A-4F42-4F82-9418-24BCA5CBACB7}"/>
              </a:ext>
            </a:extLst>
          </p:cNvPr>
          <p:cNvCxnSpPr>
            <a:cxnSpLocks/>
          </p:cNvCxnSpPr>
          <p:nvPr/>
        </p:nvCxnSpPr>
        <p:spPr>
          <a:xfrm>
            <a:off x="6003153" y="7519313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Oval 403">
            <a:extLst>
              <a:ext uri="{FF2B5EF4-FFF2-40B4-BE49-F238E27FC236}">
                <a16:creationId xmlns:a16="http://schemas.microsoft.com/office/drawing/2014/main" id="{A68B64EC-462A-475B-9B03-016500C01D8A}"/>
              </a:ext>
            </a:extLst>
          </p:cNvPr>
          <p:cNvSpPr/>
          <p:nvPr/>
        </p:nvSpPr>
        <p:spPr>
          <a:xfrm>
            <a:off x="6158934" y="7524420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DDE02116-4251-4B33-B079-4A92C3676C8B}"/>
              </a:ext>
            </a:extLst>
          </p:cNvPr>
          <p:cNvSpPr/>
          <p:nvPr/>
        </p:nvSpPr>
        <p:spPr>
          <a:xfrm>
            <a:off x="6018600" y="7521870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67BAA9B8-159D-47BA-985C-AED9ABA20811}"/>
              </a:ext>
            </a:extLst>
          </p:cNvPr>
          <p:cNvCxnSpPr>
            <a:cxnSpLocks/>
          </p:cNvCxnSpPr>
          <p:nvPr/>
        </p:nvCxnSpPr>
        <p:spPr>
          <a:xfrm>
            <a:off x="5822146" y="7012931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Oval 406">
            <a:extLst>
              <a:ext uri="{FF2B5EF4-FFF2-40B4-BE49-F238E27FC236}">
                <a16:creationId xmlns:a16="http://schemas.microsoft.com/office/drawing/2014/main" id="{A81E2EA9-54BA-49ED-8AF2-20BA7158CF12}"/>
              </a:ext>
            </a:extLst>
          </p:cNvPr>
          <p:cNvSpPr/>
          <p:nvPr/>
        </p:nvSpPr>
        <p:spPr>
          <a:xfrm>
            <a:off x="5977927" y="7018039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AD83BA03-F0A7-4250-BBA5-8694A62A93CA}"/>
              </a:ext>
            </a:extLst>
          </p:cNvPr>
          <p:cNvSpPr/>
          <p:nvPr/>
        </p:nvSpPr>
        <p:spPr>
          <a:xfrm>
            <a:off x="5837594" y="7015488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A822B29-AF45-4CE9-8A9C-2DD49AEFF4AE}"/>
              </a:ext>
            </a:extLst>
          </p:cNvPr>
          <p:cNvCxnSpPr>
            <a:cxnSpLocks/>
          </p:cNvCxnSpPr>
          <p:nvPr/>
        </p:nvCxnSpPr>
        <p:spPr>
          <a:xfrm>
            <a:off x="6066023" y="7248441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Oval 409">
            <a:extLst>
              <a:ext uri="{FF2B5EF4-FFF2-40B4-BE49-F238E27FC236}">
                <a16:creationId xmlns:a16="http://schemas.microsoft.com/office/drawing/2014/main" id="{6C653E9D-8EDD-430E-937A-301BFD3A9DCC}"/>
              </a:ext>
            </a:extLst>
          </p:cNvPr>
          <p:cNvSpPr/>
          <p:nvPr/>
        </p:nvSpPr>
        <p:spPr>
          <a:xfrm>
            <a:off x="6221803" y="7253549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000FC6EC-DAE4-43ED-A7B0-715497DE924A}"/>
              </a:ext>
            </a:extLst>
          </p:cNvPr>
          <p:cNvSpPr/>
          <p:nvPr/>
        </p:nvSpPr>
        <p:spPr>
          <a:xfrm>
            <a:off x="6081470" y="7250997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CC31DE6A-41B0-4A21-91E5-7C5E6C6C6890}"/>
              </a:ext>
            </a:extLst>
          </p:cNvPr>
          <p:cNvCxnSpPr>
            <a:cxnSpLocks/>
          </p:cNvCxnSpPr>
          <p:nvPr/>
        </p:nvCxnSpPr>
        <p:spPr>
          <a:xfrm>
            <a:off x="5432273" y="7191891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Oval 412">
            <a:extLst>
              <a:ext uri="{FF2B5EF4-FFF2-40B4-BE49-F238E27FC236}">
                <a16:creationId xmlns:a16="http://schemas.microsoft.com/office/drawing/2014/main" id="{2786E9B6-28C8-433D-8C82-EEFE154767EE}"/>
              </a:ext>
            </a:extLst>
          </p:cNvPr>
          <p:cNvSpPr/>
          <p:nvPr/>
        </p:nvSpPr>
        <p:spPr>
          <a:xfrm>
            <a:off x="5588053" y="7196998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8A12FD94-8833-4B5D-AA4C-2C9D9C632BA7}"/>
              </a:ext>
            </a:extLst>
          </p:cNvPr>
          <p:cNvSpPr/>
          <p:nvPr/>
        </p:nvSpPr>
        <p:spPr>
          <a:xfrm>
            <a:off x="5447720" y="7194447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E993848-EFE3-41CB-A864-55CB613CFB8F}"/>
              </a:ext>
            </a:extLst>
          </p:cNvPr>
          <p:cNvCxnSpPr>
            <a:cxnSpLocks/>
          </p:cNvCxnSpPr>
          <p:nvPr/>
        </p:nvCxnSpPr>
        <p:spPr>
          <a:xfrm>
            <a:off x="5515169" y="7034149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Oval 415">
            <a:extLst>
              <a:ext uri="{FF2B5EF4-FFF2-40B4-BE49-F238E27FC236}">
                <a16:creationId xmlns:a16="http://schemas.microsoft.com/office/drawing/2014/main" id="{22454E87-8A3C-44E5-A41D-D112F0360508}"/>
              </a:ext>
            </a:extLst>
          </p:cNvPr>
          <p:cNvSpPr/>
          <p:nvPr/>
        </p:nvSpPr>
        <p:spPr>
          <a:xfrm>
            <a:off x="5670950" y="7039257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24F1C481-BCF9-4A3B-8FA3-720541AC7B49}"/>
              </a:ext>
            </a:extLst>
          </p:cNvPr>
          <p:cNvSpPr/>
          <p:nvPr/>
        </p:nvSpPr>
        <p:spPr>
          <a:xfrm>
            <a:off x="5530617" y="7036705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97F8CDE1-BA8D-4782-AFDD-1F2282CB4502}"/>
              </a:ext>
            </a:extLst>
          </p:cNvPr>
          <p:cNvCxnSpPr>
            <a:cxnSpLocks/>
          </p:cNvCxnSpPr>
          <p:nvPr/>
        </p:nvCxnSpPr>
        <p:spPr>
          <a:xfrm>
            <a:off x="6161758" y="7064266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Oval 418">
            <a:extLst>
              <a:ext uri="{FF2B5EF4-FFF2-40B4-BE49-F238E27FC236}">
                <a16:creationId xmlns:a16="http://schemas.microsoft.com/office/drawing/2014/main" id="{860C72D2-9AE8-45F8-B031-3303D39DF413}"/>
              </a:ext>
            </a:extLst>
          </p:cNvPr>
          <p:cNvSpPr/>
          <p:nvPr/>
        </p:nvSpPr>
        <p:spPr>
          <a:xfrm>
            <a:off x="6317540" y="7069374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3BD98D05-22B0-4C34-93F8-2ACCD5CEE553}"/>
              </a:ext>
            </a:extLst>
          </p:cNvPr>
          <p:cNvSpPr/>
          <p:nvPr/>
        </p:nvSpPr>
        <p:spPr>
          <a:xfrm>
            <a:off x="6177205" y="7066823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83685BDD-4644-43F6-ACFF-9AAE7AAE37F3}"/>
              </a:ext>
            </a:extLst>
          </p:cNvPr>
          <p:cNvCxnSpPr>
            <a:cxnSpLocks/>
          </p:cNvCxnSpPr>
          <p:nvPr/>
        </p:nvCxnSpPr>
        <p:spPr>
          <a:xfrm>
            <a:off x="5648151" y="7427312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Oval 421">
            <a:extLst>
              <a:ext uri="{FF2B5EF4-FFF2-40B4-BE49-F238E27FC236}">
                <a16:creationId xmlns:a16="http://schemas.microsoft.com/office/drawing/2014/main" id="{62340C56-B769-4781-8322-3BA33E36F7E2}"/>
              </a:ext>
            </a:extLst>
          </p:cNvPr>
          <p:cNvSpPr/>
          <p:nvPr/>
        </p:nvSpPr>
        <p:spPr>
          <a:xfrm>
            <a:off x="5803933" y="7432419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00EE6029-9382-4D31-BD0F-18344B7B1834}"/>
              </a:ext>
            </a:extLst>
          </p:cNvPr>
          <p:cNvSpPr/>
          <p:nvPr/>
        </p:nvSpPr>
        <p:spPr>
          <a:xfrm>
            <a:off x="5663598" y="7429867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59DE7C85-C4D9-4AFE-A427-D68A8C8ED20E}"/>
              </a:ext>
            </a:extLst>
          </p:cNvPr>
          <p:cNvCxnSpPr>
            <a:cxnSpLocks/>
          </p:cNvCxnSpPr>
          <p:nvPr/>
        </p:nvCxnSpPr>
        <p:spPr>
          <a:xfrm>
            <a:off x="6300641" y="7365708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Oval 424">
            <a:extLst>
              <a:ext uri="{FF2B5EF4-FFF2-40B4-BE49-F238E27FC236}">
                <a16:creationId xmlns:a16="http://schemas.microsoft.com/office/drawing/2014/main" id="{1D4C796B-8903-4FD9-AA8E-2DC141B590ED}"/>
              </a:ext>
            </a:extLst>
          </p:cNvPr>
          <p:cNvSpPr/>
          <p:nvPr/>
        </p:nvSpPr>
        <p:spPr>
          <a:xfrm>
            <a:off x="6456421" y="7370817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9B5519A0-A64C-4628-8C02-21ACDF65E769}"/>
              </a:ext>
            </a:extLst>
          </p:cNvPr>
          <p:cNvSpPr/>
          <p:nvPr/>
        </p:nvSpPr>
        <p:spPr>
          <a:xfrm>
            <a:off x="6316088" y="7368265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5664124A-632B-4FC8-ABDF-F49D748E8925}"/>
              </a:ext>
            </a:extLst>
          </p:cNvPr>
          <p:cNvCxnSpPr>
            <a:cxnSpLocks/>
          </p:cNvCxnSpPr>
          <p:nvPr/>
        </p:nvCxnSpPr>
        <p:spPr>
          <a:xfrm>
            <a:off x="5422280" y="7323465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Oval 427">
            <a:extLst>
              <a:ext uri="{FF2B5EF4-FFF2-40B4-BE49-F238E27FC236}">
                <a16:creationId xmlns:a16="http://schemas.microsoft.com/office/drawing/2014/main" id="{AF23A177-6FA1-4805-9117-44BED82717A2}"/>
              </a:ext>
            </a:extLst>
          </p:cNvPr>
          <p:cNvSpPr/>
          <p:nvPr/>
        </p:nvSpPr>
        <p:spPr>
          <a:xfrm>
            <a:off x="5578062" y="7328572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D197F5A9-768C-47C4-998B-9B0D4D7C4748}"/>
              </a:ext>
            </a:extLst>
          </p:cNvPr>
          <p:cNvSpPr/>
          <p:nvPr/>
        </p:nvSpPr>
        <p:spPr>
          <a:xfrm>
            <a:off x="5437727" y="7326021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3C085371-EFCA-4635-BCAC-BE443F984452}"/>
              </a:ext>
            </a:extLst>
          </p:cNvPr>
          <p:cNvCxnSpPr>
            <a:cxnSpLocks/>
          </p:cNvCxnSpPr>
          <p:nvPr/>
        </p:nvCxnSpPr>
        <p:spPr>
          <a:xfrm>
            <a:off x="4773432" y="7245985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Oval 430">
            <a:extLst>
              <a:ext uri="{FF2B5EF4-FFF2-40B4-BE49-F238E27FC236}">
                <a16:creationId xmlns:a16="http://schemas.microsoft.com/office/drawing/2014/main" id="{A8E4CA3D-9183-4C81-80B5-B61B0BF19A7F}"/>
              </a:ext>
            </a:extLst>
          </p:cNvPr>
          <p:cNvSpPr/>
          <p:nvPr/>
        </p:nvSpPr>
        <p:spPr>
          <a:xfrm>
            <a:off x="4929214" y="7251092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0109E134-60C1-4C46-BC4C-843EBDA2AD9F}"/>
              </a:ext>
            </a:extLst>
          </p:cNvPr>
          <p:cNvSpPr/>
          <p:nvPr/>
        </p:nvSpPr>
        <p:spPr>
          <a:xfrm>
            <a:off x="4788879" y="7248541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C89C7769-582B-449D-8D39-312E96D6429C}"/>
              </a:ext>
            </a:extLst>
          </p:cNvPr>
          <p:cNvCxnSpPr>
            <a:cxnSpLocks/>
          </p:cNvCxnSpPr>
          <p:nvPr/>
        </p:nvCxnSpPr>
        <p:spPr>
          <a:xfrm>
            <a:off x="4992865" y="7465418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Oval 433">
            <a:extLst>
              <a:ext uri="{FF2B5EF4-FFF2-40B4-BE49-F238E27FC236}">
                <a16:creationId xmlns:a16="http://schemas.microsoft.com/office/drawing/2014/main" id="{0CB41C58-8385-4D59-91C8-95AF4A9583DA}"/>
              </a:ext>
            </a:extLst>
          </p:cNvPr>
          <p:cNvSpPr/>
          <p:nvPr/>
        </p:nvSpPr>
        <p:spPr>
          <a:xfrm>
            <a:off x="5148647" y="7470525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45374581-9E47-4E55-9829-650BF3EF9C14}"/>
              </a:ext>
            </a:extLst>
          </p:cNvPr>
          <p:cNvSpPr/>
          <p:nvPr/>
        </p:nvSpPr>
        <p:spPr>
          <a:xfrm>
            <a:off x="5008313" y="7467975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C5FD7E7B-D6EC-4B7B-99C6-D53F686BE9CA}"/>
              </a:ext>
            </a:extLst>
          </p:cNvPr>
          <p:cNvCxnSpPr>
            <a:cxnSpLocks/>
          </p:cNvCxnSpPr>
          <p:nvPr/>
        </p:nvCxnSpPr>
        <p:spPr>
          <a:xfrm>
            <a:off x="4777137" y="7368260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Oval 436">
            <a:extLst>
              <a:ext uri="{FF2B5EF4-FFF2-40B4-BE49-F238E27FC236}">
                <a16:creationId xmlns:a16="http://schemas.microsoft.com/office/drawing/2014/main" id="{82163A3D-46D5-4B43-A218-750E41E71DED}"/>
              </a:ext>
            </a:extLst>
          </p:cNvPr>
          <p:cNvSpPr/>
          <p:nvPr/>
        </p:nvSpPr>
        <p:spPr>
          <a:xfrm>
            <a:off x="4932918" y="7373367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38" name="Oval 437">
            <a:extLst>
              <a:ext uri="{FF2B5EF4-FFF2-40B4-BE49-F238E27FC236}">
                <a16:creationId xmlns:a16="http://schemas.microsoft.com/office/drawing/2014/main" id="{4AD0D6BA-CCC5-4FEF-BAD1-62AD9B010ECF}"/>
              </a:ext>
            </a:extLst>
          </p:cNvPr>
          <p:cNvSpPr/>
          <p:nvPr/>
        </p:nvSpPr>
        <p:spPr>
          <a:xfrm>
            <a:off x="4792585" y="7370817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FA267AA-E139-4B52-8434-7BE2A53429E1}"/>
              </a:ext>
            </a:extLst>
          </p:cNvPr>
          <p:cNvCxnSpPr>
            <a:cxnSpLocks/>
          </p:cNvCxnSpPr>
          <p:nvPr/>
        </p:nvCxnSpPr>
        <p:spPr>
          <a:xfrm>
            <a:off x="4996570" y="7587694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Oval 439">
            <a:extLst>
              <a:ext uri="{FF2B5EF4-FFF2-40B4-BE49-F238E27FC236}">
                <a16:creationId xmlns:a16="http://schemas.microsoft.com/office/drawing/2014/main" id="{3D0C86B0-1564-4FAB-A02E-104A2DA5CEEC}"/>
              </a:ext>
            </a:extLst>
          </p:cNvPr>
          <p:cNvSpPr/>
          <p:nvPr/>
        </p:nvSpPr>
        <p:spPr>
          <a:xfrm>
            <a:off x="5152351" y="7592801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55DAD2F0-B893-4C1A-89EE-4E6EA2B613A8}"/>
              </a:ext>
            </a:extLst>
          </p:cNvPr>
          <p:cNvSpPr/>
          <p:nvPr/>
        </p:nvSpPr>
        <p:spPr>
          <a:xfrm>
            <a:off x="5012018" y="7590250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17EE669E-7BB6-44B3-B6C0-5D35BA44C814}"/>
              </a:ext>
            </a:extLst>
          </p:cNvPr>
          <p:cNvCxnSpPr>
            <a:cxnSpLocks/>
          </p:cNvCxnSpPr>
          <p:nvPr/>
        </p:nvCxnSpPr>
        <p:spPr>
          <a:xfrm>
            <a:off x="4840007" y="7097388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Oval 442">
            <a:extLst>
              <a:ext uri="{FF2B5EF4-FFF2-40B4-BE49-F238E27FC236}">
                <a16:creationId xmlns:a16="http://schemas.microsoft.com/office/drawing/2014/main" id="{03AA6A7D-97E6-4025-B7C0-30AC260D9B5D}"/>
              </a:ext>
            </a:extLst>
          </p:cNvPr>
          <p:cNvSpPr/>
          <p:nvPr/>
        </p:nvSpPr>
        <p:spPr>
          <a:xfrm>
            <a:off x="4995787" y="7102495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44" name="Oval 443">
            <a:extLst>
              <a:ext uri="{FF2B5EF4-FFF2-40B4-BE49-F238E27FC236}">
                <a16:creationId xmlns:a16="http://schemas.microsoft.com/office/drawing/2014/main" id="{647D0B54-9B92-4AF6-8F6F-41206F989E71}"/>
              </a:ext>
            </a:extLst>
          </p:cNvPr>
          <p:cNvSpPr/>
          <p:nvPr/>
        </p:nvSpPr>
        <p:spPr>
          <a:xfrm>
            <a:off x="4855454" y="7099944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464CC015-653B-4DD9-9E78-5C0FF4DF1AB8}"/>
              </a:ext>
            </a:extLst>
          </p:cNvPr>
          <p:cNvCxnSpPr>
            <a:cxnSpLocks/>
          </p:cNvCxnSpPr>
          <p:nvPr/>
        </p:nvCxnSpPr>
        <p:spPr>
          <a:xfrm>
            <a:off x="5059440" y="7316821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Oval 445">
            <a:extLst>
              <a:ext uri="{FF2B5EF4-FFF2-40B4-BE49-F238E27FC236}">
                <a16:creationId xmlns:a16="http://schemas.microsoft.com/office/drawing/2014/main" id="{F4D465E9-5A23-486A-BBD8-85CE4E5AF761}"/>
              </a:ext>
            </a:extLst>
          </p:cNvPr>
          <p:cNvSpPr/>
          <p:nvPr/>
        </p:nvSpPr>
        <p:spPr>
          <a:xfrm>
            <a:off x="5215222" y="7321928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47" name="Oval 446">
            <a:extLst>
              <a:ext uri="{FF2B5EF4-FFF2-40B4-BE49-F238E27FC236}">
                <a16:creationId xmlns:a16="http://schemas.microsoft.com/office/drawing/2014/main" id="{05D657EB-68B3-45C3-B0E2-F739B2DAA32F}"/>
              </a:ext>
            </a:extLst>
          </p:cNvPr>
          <p:cNvSpPr/>
          <p:nvPr/>
        </p:nvSpPr>
        <p:spPr>
          <a:xfrm>
            <a:off x="5074888" y="7319378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B057B7FC-CED8-4C22-8528-3F3A3482C2F1}"/>
              </a:ext>
            </a:extLst>
          </p:cNvPr>
          <p:cNvCxnSpPr>
            <a:cxnSpLocks/>
          </p:cNvCxnSpPr>
          <p:nvPr/>
        </p:nvCxnSpPr>
        <p:spPr>
          <a:xfrm>
            <a:off x="4450133" y="7276347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Oval 448">
            <a:extLst>
              <a:ext uri="{FF2B5EF4-FFF2-40B4-BE49-F238E27FC236}">
                <a16:creationId xmlns:a16="http://schemas.microsoft.com/office/drawing/2014/main" id="{638F2312-FA8F-4CF3-A110-B2FC5D4361C1}"/>
              </a:ext>
            </a:extLst>
          </p:cNvPr>
          <p:cNvSpPr/>
          <p:nvPr/>
        </p:nvSpPr>
        <p:spPr>
          <a:xfrm>
            <a:off x="4605915" y="7281455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C23AAB7A-792F-4429-A1B4-B1FE18857AAB}"/>
              </a:ext>
            </a:extLst>
          </p:cNvPr>
          <p:cNvSpPr/>
          <p:nvPr/>
        </p:nvSpPr>
        <p:spPr>
          <a:xfrm>
            <a:off x="4465581" y="7278903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046EF31-DE8E-440A-AE8F-792531659D7D}"/>
              </a:ext>
            </a:extLst>
          </p:cNvPr>
          <p:cNvCxnSpPr>
            <a:cxnSpLocks/>
          </p:cNvCxnSpPr>
          <p:nvPr/>
        </p:nvCxnSpPr>
        <p:spPr>
          <a:xfrm>
            <a:off x="4533030" y="7118606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Oval 451">
            <a:extLst>
              <a:ext uri="{FF2B5EF4-FFF2-40B4-BE49-F238E27FC236}">
                <a16:creationId xmlns:a16="http://schemas.microsoft.com/office/drawing/2014/main" id="{2EF4C7D3-8C7D-4684-A3E4-F4AB85E235A1}"/>
              </a:ext>
            </a:extLst>
          </p:cNvPr>
          <p:cNvSpPr/>
          <p:nvPr/>
        </p:nvSpPr>
        <p:spPr>
          <a:xfrm>
            <a:off x="4688812" y="7123713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06CD72E4-CFD1-4088-8CA3-FBB3F7494582}"/>
              </a:ext>
            </a:extLst>
          </p:cNvPr>
          <p:cNvSpPr/>
          <p:nvPr/>
        </p:nvSpPr>
        <p:spPr>
          <a:xfrm>
            <a:off x="4548477" y="7121161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AE0C3847-A120-4A9D-9E0A-88CE02EE1A98}"/>
              </a:ext>
            </a:extLst>
          </p:cNvPr>
          <p:cNvCxnSpPr>
            <a:cxnSpLocks/>
          </p:cNvCxnSpPr>
          <p:nvPr/>
        </p:nvCxnSpPr>
        <p:spPr>
          <a:xfrm>
            <a:off x="5179619" y="7148723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Oval 454">
            <a:extLst>
              <a:ext uri="{FF2B5EF4-FFF2-40B4-BE49-F238E27FC236}">
                <a16:creationId xmlns:a16="http://schemas.microsoft.com/office/drawing/2014/main" id="{D43F9D13-9636-4E50-B325-9C0DF6BEC340}"/>
              </a:ext>
            </a:extLst>
          </p:cNvPr>
          <p:cNvSpPr/>
          <p:nvPr/>
        </p:nvSpPr>
        <p:spPr>
          <a:xfrm>
            <a:off x="5335400" y="7153830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56" name="Oval 455">
            <a:extLst>
              <a:ext uri="{FF2B5EF4-FFF2-40B4-BE49-F238E27FC236}">
                <a16:creationId xmlns:a16="http://schemas.microsoft.com/office/drawing/2014/main" id="{A3E19D3D-121B-4F8B-9078-9C307FEAC707}"/>
              </a:ext>
            </a:extLst>
          </p:cNvPr>
          <p:cNvSpPr/>
          <p:nvPr/>
        </p:nvSpPr>
        <p:spPr>
          <a:xfrm>
            <a:off x="5195067" y="7151279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0D54EA-B19A-4178-90B2-247C9B0214B7}"/>
              </a:ext>
            </a:extLst>
          </p:cNvPr>
          <p:cNvCxnSpPr>
            <a:cxnSpLocks/>
          </p:cNvCxnSpPr>
          <p:nvPr/>
        </p:nvCxnSpPr>
        <p:spPr>
          <a:xfrm>
            <a:off x="4666012" y="7511767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Oval 457">
            <a:extLst>
              <a:ext uri="{FF2B5EF4-FFF2-40B4-BE49-F238E27FC236}">
                <a16:creationId xmlns:a16="http://schemas.microsoft.com/office/drawing/2014/main" id="{0D3A93BE-7FE7-448B-88F2-E0A499B77412}"/>
              </a:ext>
            </a:extLst>
          </p:cNvPr>
          <p:cNvSpPr/>
          <p:nvPr/>
        </p:nvSpPr>
        <p:spPr>
          <a:xfrm>
            <a:off x="4821793" y="7516874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59" name="Oval 458">
            <a:extLst>
              <a:ext uri="{FF2B5EF4-FFF2-40B4-BE49-F238E27FC236}">
                <a16:creationId xmlns:a16="http://schemas.microsoft.com/office/drawing/2014/main" id="{D242E591-26DC-476D-AFCB-232D4C5D0A6A}"/>
              </a:ext>
            </a:extLst>
          </p:cNvPr>
          <p:cNvSpPr/>
          <p:nvPr/>
        </p:nvSpPr>
        <p:spPr>
          <a:xfrm>
            <a:off x="4681460" y="7514323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D600108A-C354-41A6-9653-77E8B3E026CB}"/>
              </a:ext>
            </a:extLst>
          </p:cNvPr>
          <p:cNvCxnSpPr>
            <a:cxnSpLocks/>
          </p:cNvCxnSpPr>
          <p:nvPr/>
        </p:nvCxnSpPr>
        <p:spPr>
          <a:xfrm>
            <a:off x="5294058" y="7434089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Oval 460">
            <a:extLst>
              <a:ext uri="{FF2B5EF4-FFF2-40B4-BE49-F238E27FC236}">
                <a16:creationId xmlns:a16="http://schemas.microsoft.com/office/drawing/2014/main" id="{B2631113-2285-43A0-9DB0-D99F01F81501}"/>
              </a:ext>
            </a:extLst>
          </p:cNvPr>
          <p:cNvSpPr/>
          <p:nvPr/>
        </p:nvSpPr>
        <p:spPr>
          <a:xfrm>
            <a:off x="5449840" y="7439196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62" name="Oval 461">
            <a:extLst>
              <a:ext uri="{FF2B5EF4-FFF2-40B4-BE49-F238E27FC236}">
                <a16:creationId xmlns:a16="http://schemas.microsoft.com/office/drawing/2014/main" id="{D4A74BB6-EE76-4E19-B2E1-59F351811F9B}"/>
              </a:ext>
            </a:extLst>
          </p:cNvPr>
          <p:cNvSpPr/>
          <p:nvPr/>
        </p:nvSpPr>
        <p:spPr>
          <a:xfrm>
            <a:off x="5309506" y="7436645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2011971C-4C51-46BB-9383-A4569094FF89}"/>
              </a:ext>
            </a:extLst>
          </p:cNvPr>
          <p:cNvCxnSpPr>
            <a:cxnSpLocks/>
          </p:cNvCxnSpPr>
          <p:nvPr/>
        </p:nvCxnSpPr>
        <p:spPr>
          <a:xfrm>
            <a:off x="4440140" y="7407921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Oval 463">
            <a:extLst>
              <a:ext uri="{FF2B5EF4-FFF2-40B4-BE49-F238E27FC236}">
                <a16:creationId xmlns:a16="http://schemas.microsoft.com/office/drawing/2014/main" id="{3CD29502-8005-4ED9-A874-84FE2C16C802}"/>
              </a:ext>
            </a:extLst>
          </p:cNvPr>
          <p:cNvSpPr/>
          <p:nvPr/>
        </p:nvSpPr>
        <p:spPr>
          <a:xfrm>
            <a:off x="4595922" y="7413028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E467B4DF-82D7-43FF-ADE5-6259BEA91FF7}"/>
              </a:ext>
            </a:extLst>
          </p:cNvPr>
          <p:cNvSpPr/>
          <p:nvPr/>
        </p:nvSpPr>
        <p:spPr>
          <a:xfrm>
            <a:off x="4455589" y="7410476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D25A4E24-BB9A-4460-B3FD-DB3B957EBDDE}"/>
              </a:ext>
            </a:extLst>
          </p:cNvPr>
          <p:cNvCxnSpPr>
            <a:cxnSpLocks/>
          </p:cNvCxnSpPr>
          <p:nvPr/>
        </p:nvCxnSpPr>
        <p:spPr>
          <a:xfrm>
            <a:off x="5423433" y="7694391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Oval 466">
            <a:extLst>
              <a:ext uri="{FF2B5EF4-FFF2-40B4-BE49-F238E27FC236}">
                <a16:creationId xmlns:a16="http://schemas.microsoft.com/office/drawing/2014/main" id="{0B171775-A67E-464B-BF16-D57D7B3F8883}"/>
              </a:ext>
            </a:extLst>
          </p:cNvPr>
          <p:cNvSpPr/>
          <p:nvPr/>
        </p:nvSpPr>
        <p:spPr>
          <a:xfrm>
            <a:off x="5579215" y="7699498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F7DAFAF6-0A8B-4A78-B979-A740FD1B01FC}"/>
              </a:ext>
            </a:extLst>
          </p:cNvPr>
          <p:cNvSpPr/>
          <p:nvPr/>
        </p:nvSpPr>
        <p:spPr>
          <a:xfrm>
            <a:off x="5438880" y="7696947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022FD145-414A-42AB-9746-663DABFCE8F4}"/>
              </a:ext>
            </a:extLst>
          </p:cNvPr>
          <p:cNvCxnSpPr>
            <a:cxnSpLocks/>
          </p:cNvCxnSpPr>
          <p:nvPr/>
        </p:nvCxnSpPr>
        <p:spPr>
          <a:xfrm>
            <a:off x="5427138" y="7816666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Oval 469">
            <a:extLst>
              <a:ext uri="{FF2B5EF4-FFF2-40B4-BE49-F238E27FC236}">
                <a16:creationId xmlns:a16="http://schemas.microsoft.com/office/drawing/2014/main" id="{8132E661-5D09-4E10-BA25-17A9E2E9F842}"/>
              </a:ext>
            </a:extLst>
          </p:cNvPr>
          <p:cNvSpPr/>
          <p:nvPr/>
        </p:nvSpPr>
        <p:spPr>
          <a:xfrm>
            <a:off x="5582920" y="7821773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30B03C47-3EE1-4C0A-8723-E24C0D951CAA}"/>
              </a:ext>
            </a:extLst>
          </p:cNvPr>
          <p:cNvSpPr/>
          <p:nvPr/>
        </p:nvSpPr>
        <p:spPr>
          <a:xfrm>
            <a:off x="5442585" y="7819223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1DB9235B-6539-4A52-AF56-07527C522223}"/>
              </a:ext>
            </a:extLst>
          </p:cNvPr>
          <p:cNvCxnSpPr>
            <a:cxnSpLocks/>
          </p:cNvCxnSpPr>
          <p:nvPr/>
        </p:nvCxnSpPr>
        <p:spPr>
          <a:xfrm>
            <a:off x="5490008" y="7545794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Oval 472">
            <a:extLst>
              <a:ext uri="{FF2B5EF4-FFF2-40B4-BE49-F238E27FC236}">
                <a16:creationId xmlns:a16="http://schemas.microsoft.com/office/drawing/2014/main" id="{71D88692-847D-4B38-AC8A-72FDB318074C}"/>
              </a:ext>
            </a:extLst>
          </p:cNvPr>
          <p:cNvSpPr/>
          <p:nvPr/>
        </p:nvSpPr>
        <p:spPr>
          <a:xfrm>
            <a:off x="5645789" y="7550901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74" name="Oval 473">
            <a:extLst>
              <a:ext uri="{FF2B5EF4-FFF2-40B4-BE49-F238E27FC236}">
                <a16:creationId xmlns:a16="http://schemas.microsoft.com/office/drawing/2014/main" id="{37270262-0199-4455-AF15-7A00027B6D74}"/>
              </a:ext>
            </a:extLst>
          </p:cNvPr>
          <p:cNvSpPr/>
          <p:nvPr/>
        </p:nvSpPr>
        <p:spPr>
          <a:xfrm>
            <a:off x="5505455" y="7548350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3A828A24-3994-461C-8B09-2C396D3791F4}"/>
              </a:ext>
            </a:extLst>
          </p:cNvPr>
          <p:cNvCxnSpPr>
            <a:cxnSpLocks/>
          </p:cNvCxnSpPr>
          <p:nvPr/>
        </p:nvCxnSpPr>
        <p:spPr>
          <a:xfrm>
            <a:off x="5724626" y="7663061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Oval 475">
            <a:extLst>
              <a:ext uri="{FF2B5EF4-FFF2-40B4-BE49-F238E27FC236}">
                <a16:creationId xmlns:a16="http://schemas.microsoft.com/office/drawing/2014/main" id="{61D9252F-893C-4CEB-A3CB-42E0BB83510A}"/>
              </a:ext>
            </a:extLst>
          </p:cNvPr>
          <p:cNvSpPr/>
          <p:nvPr/>
        </p:nvSpPr>
        <p:spPr>
          <a:xfrm>
            <a:off x="5880408" y="7668168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77" name="Oval 476">
            <a:extLst>
              <a:ext uri="{FF2B5EF4-FFF2-40B4-BE49-F238E27FC236}">
                <a16:creationId xmlns:a16="http://schemas.microsoft.com/office/drawing/2014/main" id="{0DB00563-1744-44D1-AE89-D4F150D57F6F}"/>
              </a:ext>
            </a:extLst>
          </p:cNvPr>
          <p:cNvSpPr/>
          <p:nvPr/>
        </p:nvSpPr>
        <p:spPr>
          <a:xfrm>
            <a:off x="5740073" y="7665618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2B062758-C992-4E30-8339-28B52AB8D2F0}"/>
              </a:ext>
            </a:extLst>
          </p:cNvPr>
          <p:cNvCxnSpPr>
            <a:cxnSpLocks/>
          </p:cNvCxnSpPr>
          <p:nvPr/>
        </p:nvCxnSpPr>
        <p:spPr>
          <a:xfrm>
            <a:off x="5199280" y="6905313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Oval 478">
            <a:extLst>
              <a:ext uri="{FF2B5EF4-FFF2-40B4-BE49-F238E27FC236}">
                <a16:creationId xmlns:a16="http://schemas.microsoft.com/office/drawing/2014/main" id="{83634F3E-D899-4B59-95BA-7797302AB895}"/>
              </a:ext>
            </a:extLst>
          </p:cNvPr>
          <p:cNvSpPr/>
          <p:nvPr/>
        </p:nvSpPr>
        <p:spPr>
          <a:xfrm>
            <a:off x="5355061" y="6910420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80" name="Oval 479">
            <a:extLst>
              <a:ext uri="{FF2B5EF4-FFF2-40B4-BE49-F238E27FC236}">
                <a16:creationId xmlns:a16="http://schemas.microsoft.com/office/drawing/2014/main" id="{4AC67651-84D0-41DC-B49C-F8B3BEEDB6D4}"/>
              </a:ext>
            </a:extLst>
          </p:cNvPr>
          <p:cNvSpPr/>
          <p:nvPr/>
        </p:nvSpPr>
        <p:spPr>
          <a:xfrm>
            <a:off x="5214727" y="6907869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4FAD214B-E284-456E-88B3-5DD0761E1E48}"/>
              </a:ext>
            </a:extLst>
          </p:cNvPr>
          <p:cNvCxnSpPr>
            <a:cxnSpLocks/>
          </p:cNvCxnSpPr>
          <p:nvPr/>
        </p:nvCxnSpPr>
        <p:spPr>
          <a:xfrm>
            <a:off x="5202985" y="7027588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Oval 481">
            <a:extLst>
              <a:ext uri="{FF2B5EF4-FFF2-40B4-BE49-F238E27FC236}">
                <a16:creationId xmlns:a16="http://schemas.microsoft.com/office/drawing/2014/main" id="{212C9392-91CD-4C36-AE98-2217DC7CD99C}"/>
              </a:ext>
            </a:extLst>
          </p:cNvPr>
          <p:cNvSpPr/>
          <p:nvPr/>
        </p:nvSpPr>
        <p:spPr>
          <a:xfrm>
            <a:off x="5358767" y="7032695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E67ECDCB-8DD7-4F40-BD4E-9E7D2795BEB0}"/>
              </a:ext>
            </a:extLst>
          </p:cNvPr>
          <p:cNvSpPr/>
          <p:nvPr/>
        </p:nvSpPr>
        <p:spPr>
          <a:xfrm>
            <a:off x="5218432" y="7030144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F9C90B4D-5E83-4950-ACAA-A518A863163B}"/>
              </a:ext>
            </a:extLst>
          </p:cNvPr>
          <p:cNvCxnSpPr>
            <a:cxnSpLocks/>
          </p:cNvCxnSpPr>
          <p:nvPr/>
        </p:nvCxnSpPr>
        <p:spPr>
          <a:xfrm>
            <a:off x="5265854" y="6756716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Oval 484">
            <a:extLst>
              <a:ext uri="{FF2B5EF4-FFF2-40B4-BE49-F238E27FC236}">
                <a16:creationId xmlns:a16="http://schemas.microsoft.com/office/drawing/2014/main" id="{D2C0A434-CD7E-4AC2-AEC8-BBFA76E48ECD}"/>
              </a:ext>
            </a:extLst>
          </p:cNvPr>
          <p:cNvSpPr/>
          <p:nvPr/>
        </p:nvSpPr>
        <p:spPr>
          <a:xfrm>
            <a:off x="5421636" y="6761823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85B8BA4F-B37D-40DE-B09D-9F4A752EA203}"/>
              </a:ext>
            </a:extLst>
          </p:cNvPr>
          <p:cNvSpPr/>
          <p:nvPr/>
        </p:nvSpPr>
        <p:spPr>
          <a:xfrm>
            <a:off x="5281302" y="6759272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2C434547-575F-4127-8D75-46A3865B0E58}"/>
              </a:ext>
            </a:extLst>
          </p:cNvPr>
          <p:cNvCxnSpPr>
            <a:cxnSpLocks/>
          </p:cNvCxnSpPr>
          <p:nvPr/>
        </p:nvCxnSpPr>
        <p:spPr>
          <a:xfrm>
            <a:off x="5500473" y="6873983"/>
            <a:ext cx="232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Oval 487">
            <a:extLst>
              <a:ext uri="{FF2B5EF4-FFF2-40B4-BE49-F238E27FC236}">
                <a16:creationId xmlns:a16="http://schemas.microsoft.com/office/drawing/2014/main" id="{07C9747A-7148-435C-9821-770B40268E1B}"/>
              </a:ext>
            </a:extLst>
          </p:cNvPr>
          <p:cNvSpPr/>
          <p:nvPr/>
        </p:nvSpPr>
        <p:spPr>
          <a:xfrm>
            <a:off x="5656254" y="6879090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2225F827-BACC-46FE-A48D-CB39C9AFE7D1}"/>
              </a:ext>
            </a:extLst>
          </p:cNvPr>
          <p:cNvSpPr/>
          <p:nvPr/>
        </p:nvSpPr>
        <p:spPr>
          <a:xfrm>
            <a:off x="5515920" y="6876539"/>
            <a:ext cx="65828" cy="65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99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6026BE-5E1D-40D4-82CB-4E7B465CBA1B}"/>
              </a:ext>
            </a:extLst>
          </p:cNvPr>
          <p:cNvSpPr txBox="1"/>
          <p:nvPr/>
        </p:nvSpPr>
        <p:spPr>
          <a:xfrm>
            <a:off x="306910" y="766822"/>
            <a:ext cx="661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1. Bait design and synthesis</a:t>
            </a:r>
            <a:endParaRPr lang="en-GB" b="1" dirty="0"/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13C5294E-6F15-4699-870A-F71CDA429332}"/>
              </a:ext>
            </a:extLst>
          </p:cNvPr>
          <p:cNvSpPr txBox="1"/>
          <p:nvPr/>
        </p:nvSpPr>
        <p:spPr>
          <a:xfrm>
            <a:off x="300882" y="1828127"/>
            <a:ext cx="3208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Choice of the target regions</a:t>
            </a:r>
          </a:p>
          <a:p>
            <a:endParaRPr lang="en-US" b="1" dirty="0"/>
          </a:p>
          <a:p>
            <a:r>
              <a:rPr lang="en-US" b="1" dirty="0"/>
              <a:t>Grey: reference genome Black: target genes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BF67B222-477B-4CAE-BEBA-22490F6CC63F}"/>
              </a:ext>
            </a:extLst>
          </p:cNvPr>
          <p:cNvSpPr txBox="1"/>
          <p:nvPr/>
        </p:nvSpPr>
        <p:spPr>
          <a:xfrm>
            <a:off x="320631" y="4047394"/>
            <a:ext cx="2993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Two-tailing bait design</a:t>
            </a:r>
          </a:p>
          <a:p>
            <a:endParaRPr lang="en-US" b="1" dirty="0"/>
          </a:p>
          <a:p>
            <a:r>
              <a:rPr lang="en-US" b="1" dirty="0"/>
              <a:t>Black: target gene sequences</a:t>
            </a:r>
          </a:p>
          <a:p>
            <a:r>
              <a:rPr lang="en-US" b="1" dirty="0"/>
              <a:t>Red: bait sequences</a:t>
            </a:r>
            <a:endParaRPr lang="en-GB" b="1" dirty="0"/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5145F0DD-2763-4A7C-9A6F-09E6E5A24946}"/>
              </a:ext>
            </a:extLst>
          </p:cNvPr>
          <p:cNvSpPr txBox="1"/>
          <p:nvPr/>
        </p:nvSpPr>
        <p:spPr>
          <a:xfrm>
            <a:off x="353085" y="6159831"/>
            <a:ext cx="2359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Bait synthesis</a:t>
            </a:r>
          </a:p>
          <a:p>
            <a:endParaRPr lang="en-US" b="1" dirty="0"/>
          </a:p>
          <a:p>
            <a:r>
              <a:rPr lang="en-US" b="1" dirty="0"/>
              <a:t>Red: biotinylated baits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31844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44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Alejandro Perez Escobar</dc:creator>
  <cp:lastModifiedBy>sido.bellot@gmail.com</cp:lastModifiedBy>
  <cp:revision>19</cp:revision>
  <dcterms:created xsi:type="dcterms:W3CDTF">2018-06-04T10:32:42Z</dcterms:created>
  <dcterms:modified xsi:type="dcterms:W3CDTF">2018-07-16T13:06:22Z</dcterms:modified>
</cp:coreProperties>
</file>