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  <p:sldId id="263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5143F-39A7-3827-D890-35E72E3CA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EC7869-F161-DA33-E7B4-43FA929FE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6C68C6-74B1-9E17-AEC3-BB1DE15D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0752-B039-4DB6-B322-D1936CCACF15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3A601E-147B-A198-CFEE-758AFEC6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E86455-D754-470C-E464-8FA995D5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134B-9417-4A5E-B688-CD45CD91C8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9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C114B-9DF9-2E96-6F02-4014A36F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8DCEF4-228B-C854-C51F-784534D24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3F058-017E-B392-5379-A7A508CB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0752-B039-4DB6-B322-D1936CCACF15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FE826B-9338-0E50-8DC1-6DCC76BD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87624-D3B2-5B56-57B8-436B8499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134B-9417-4A5E-B688-CD45CD91C8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64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98E02A-E99C-E4C3-CBA3-4A7C6D737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6B7FFA-6F3F-109E-0278-9D433F76A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AFDA4-0831-36BE-75A4-6AA3469C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0752-B039-4DB6-B322-D1936CCACF15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EA4CF9-0BD9-D22A-13A5-07496E7D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C335B9-124C-F169-9679-20E1D3D4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134B-9417-4A5E-B688-CD45CD91C8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37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BEA68-0DDB-1E5B-ECF8-836408A4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C270F-B7E3-59FD-984E-253A29D3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8F367-B12A-FAB6-A65D-8B73EA54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0752-B039-4DB6-B322-D1936CCACF15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7832D7-5221-105E-0FE9-F81FA2E1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4BE071-9038-C863-A4F7-2D8BB68E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134B-9417-4A5E-B688-CD45CD91C8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84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992C6-5B42-A6DA-AB0A-A2C2CB40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F67C58-AF44-D29D-F4EB-9001101E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8C56D0-0FCB-BF8D-73D6-9760F7FA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0752-B039-4DB6-B322-D1936CCACF15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50EB93-0E66-C2F0-54E2-F866460A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938D56-9D9C-8770-D5B2-6A6B27E5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134B-9417-4A5E-B688-CD45CD91C8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49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FD98-D420-A0C0-D75B-1B9DE34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1991C9-32B3-CA75-933D-AA5D724E0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B4FC53-2E20-65A2-D46C-8A5F14991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EE4D94-9E34-B80F-BDFF-626B88D6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0752-B039-4DB6-B322-D1936CCACF15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EF30AD-9476-BB16-6286-9F42B363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A096EE-121E-DA50-9D0C-DFF9AAD8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134B-9417-4A5E-B688-CD45CD91C8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64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2192B-E95D-FAA4-3F7B-D0020009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A524B7-CA9A-3269-6D0C-B7DA187B1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F1A464-8885-33E5-4F21-24DAF15C4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57EFA8-E65D-248B-8289-4BC7F5F42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F1B15B-4058-0112-6C59-DDE50BE5B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A80CE0-FA9E-84C4-F83A-4D636AB2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0752-B039-4DB6-B322-D1936CCACF15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964418-C39F-147B-9A50-FE05739F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3AB262-65EF-61F0-BEC1-CA03FDE2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134B-9417-4A5E-B688-CD45CD91C8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9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4C473-DA69-EB42-ADA9-550174BE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DF7893-CFD0-FF60-6F9E-454C0344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0752-B039-4DB6-B322-D1936CCACF15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713663-49E6-3EBC-0D85-3FF1D6B3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7C6F40-694E-424F-C0B9-05BDA7FC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134B-9417-4A5E-B688-CD45CD91C8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20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F4058E-AC2A-99D4-8DA8-E8BCF571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0752-B039-4DB6-B322-D1936CCACF15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797DC0-3386-99D5-479F-3C56197C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1FC076-272C-0FD2-0458-5E3DDB68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134B-9417-4A5E-B688-CD45CD91C8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86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3258B-6510-B8B2-828A-227756F8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E556F-9949-E3F1-56DE-11D53AC1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79A03A-214D-8DCA-6836-78C0BEA6C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966935-4F3C-29F5-4ABA-C36F2D94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0752-B039-4DB6-B322-D1936CCACF15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728B91-8C37-3A9F-E617-0B99364C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06B420-FDDE-2C02-D26D-BF781170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134B-9417-4A5E-B688-CD45CD91C8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59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85244-81A6-0B02-FC8D-35C686CD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262245-7466-0C40-B6CC-D1A6DB136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5C03DB-C6B0-2F72-7725-834FF1091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2210D1-7AAC-1D34-6706-DDC51C90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0752-B039-4DB6-B322-D1936CCACF15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AF137A-F884-561B-496D-4D5D93C2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F7E41D-D893-7516-B026-57C3841A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134B-9417-4A5E-B688-CD45CD91C8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82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06BFED-8582-5F11-3F7F-3D30FB02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C36E07-92BF-17A4-9B91-6C5966E0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D6476-6188-DC93-5AD3-5371D5C0C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0752-B039-4DB6-B322-D1936CCACF15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17EDB-CBE0-D15A-07C0-5FAE5BFD7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B84901-A686-449A-CCB6-FD928A91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C134B-9417-4A5E-B688-CD45CD91C8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1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BAC05C3-8649-300C-36EF-100BC81E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004887"/>
            <a:ext cx="92011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6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97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2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D580904-0448-845A-BBDC-0193FE5E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5"/>
            <a:ext cx="12192000" cy="559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2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FCBE5DC-3DFF-DDB6-9553-8FACACAA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367"/>
            <a:ext cx="12192000" cy="50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2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55313B-395B-6E5B-E48F-7E99B487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86"/>
            <a:ext cx="12192000" cy="66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0DE6CB-8255-C99C-26C0-E101206B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206"/>
            <a:ext cx="12192000" cy="645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9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07EC99A-8DC6-2A0D-4604-C4AAD9F93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011"/>
            <a:ext cx="12192000" cy="52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1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5D9C29-46DD-7CF6-EEE0-145A805D8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769"/>
            <a:ext cx="12192000" cy="53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2843F0-F317-FD3D-466B-C04F887B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033462"/>
            <a:ext cx="111156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5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C7620F-ED78-EFB3-0385-A6F2E074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912"/>
            <a:ext cx="12192000" cy="27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77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Cassiano da Silva Tavares</dc:creator>
  <cp:lastModifiedBy>Cassiano da Silva Tavares</cp:lastModifiedBy>
  <cp:revision>1</cp:revision>
  <dcterms:created xsi:type="dcterms:W3CDTF">2023-01-30T15:39:06Z</dcterms:created>
  <dcterms:modified xsi:type="dcterms:W3CDTF">2023-01-31T01:08:29Z</dcterms:modified>
</cp:coreProperties>
</file>