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8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63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7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9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50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1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1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167780"/>
            <a:ext cx="545284" cy="6535024"/>
          </a:xfrm>
          <a:prstGeom prst="snip2Diag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8472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24163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39853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55544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71234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86925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71020" y="1013832"/>
            <a:ext cx="7695993" cy="58714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47288" y="1799926"/>
            <a:ext cx="5419023" cy="23389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519644" y="1799925"/>
            <a:ext cx="5419023" cy="23389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47288" y="4328962"/>
            <a:ext cx="5419023" cy="23389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519644" y="4328961"/>
            <a:ext cx="5419023" cy="23389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" y="1136977"/>
            <a:ext cx="354939" cy="354939"/>
          </a:xfrm>
          <a:prstGeom prst="rect">
            <a:avLst/>
          </a:prstGeom>
          <a:noFill/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" y="1752995"/>
            <a:ext cx="356400" cy="35640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5" y="31657"/>
            <a:ext cx="356400" cy="356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82072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Países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36" y="42876"/>
            <a:ext cx="356400" cy="35640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2768220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Produtos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4" y="42876"/>
            <a:ext cx="356400" cy="35640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4346189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CPV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38" y="33820"/>
            <a:ext cx="328875" cy="328875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5825478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Receita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15" y="38140"/>
            <a:ext cx="356400" cy="3564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7417325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Desconto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62" y="56949"/>
            <a:ext cx="356400" cy="3564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9034019" y="88474"/>
            <a:ext cx="114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75000"/>
                  </a:schemeClr>
                </a:solidFill>
              </a:rPr>
              <a:t>Lucro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4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167780"/>
            <a:ext cx="545284" cy="6535024"/>
          </a:xfrm>
          <a:prstGeom prst="snip2Diag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8472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24163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39853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55544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71234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86925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71020" y="1013832"/>
            <a:ext cx="7695993" cy="58714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47288" y="1799926"/>
            <a:ext cx="5419023" cy="23389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519644" y="1799925"/>
            <a:ext cx="5419023" cy="23389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47288" y="4328962"/>
            <a:ext cx="5419023" cy="23389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519644" y="4328961"/>
            <a:ext cx="5419023" cy="23389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" y="1136977"/>
            <a:ext cx="354939" cy="354939"/>
          </a:xfrm>
          <a:prstGeom prst="rect">
            <a:avLst/>
          </a:prstGeom>
          <a:noFill/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" y="1752995"/>
            <a:ext cx="356400" cy="3564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5" y="31657"/>
            <a:ext cx="356400" cy="356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82072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Países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36" y="42876"/>
            <a:ext cx="356400" cy="35640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2768220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Produtos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4" y="42876"/>
            <a:ext cx="356400" cy="35640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4346189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CPV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38" y="33820"/>
            <a:ext cx="328875" cy="328875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5825478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Receita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15" y="38140"/>
            <a:ext cx="356400" cy="3564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7417325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Desconto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62" y="56949"/>
            <a:ext cx="356400" cy="3564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9034019" y="88474"/>
            <a:ext cx="114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75000"/>
                  </a:schemeClr>
                </a:solidFill>
              </a:rPr>
              <a:t>Lucro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141109" y="955492"/>
            <a:ext cx="187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Segmentador de Dados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88" y="958046"/>
            <a:ext cx="356400" cy="3564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9" y="1771289"/>
            <a:ext cx="328875" cy="328875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1143358" y="1825943"/>
            <a:ext cx="144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Histórico Receita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44" y="1752995"/>
            <a:ext cx="356400" cy="356400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6844327" y="1798593"/>
            <a:ext cx="166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Receita x Produtos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44" y="4249560"/>
            <a:ext cx="356400" cy="356400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6812317" y="4328961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Lucro x País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97" y="4194906"/>
            <a:ext cx="328875" cy="328875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1040437" y="4249560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Receita x País</a:t>
            </a:r>
            <a:endParaRPr lang="pt-BR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44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Cassiano</dc:creator>
  <cp:lastModifiedBy>Cassiano</cp:lastModifiedBy>
  <cp:revision>5</cp:revision>
  <dcterms:created xsi:type="dcterms:W3CDTF">2023-03-15T21:34:56Z</dcterms:created>
  <dcterms:modified xsi:type="dcterms:W3CDTF">2023-03-15T21:55:51Z</dcterms:modified>
</cp:coreProperties>
</file>