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8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1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2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5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22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4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6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1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5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6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966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Cassiano</dc:creator>
  <cp:lastModifiedBy>Cassiano</cp:lastModifiedBy>
  <cp:revision>3</cp:revision>
  <dcterms:created xsi:type="dcterms:W3CDTF">2023-03-21T21:32:35Z</dcterms:created>
  <dcterms:modified xsi:type="dcterms:W3CDTF">2023-03-21T21:49:42Z</dcterms:modified>
</cp:coreProperties>
</file>