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58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919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25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95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22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43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82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36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62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1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51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B8CE1-978D-4B39-AC0B-75497903FA68}" type="datetimeFigureOut">
              <a:rPr lang="pt-BR" smtClean="0"/>
              <a:t>21/03/2023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2819F-D4D2-43C6-842E-27259DCEA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75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66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966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Cassiano</dc:creator>
  <cp:lastModifiedBy>Cassiano</cp:lastModifiedBy>
  <cp:revision>6</cp:revision>
  <dcterms:created xsi:type="dcterms:W3CDTF">2023-03-21T21:32:35Z</dcterms:created>
  <dcterms:modified xsi:type="dcterms:W3CDTF">2023-03-21T22:28:20Z</dcterms:modified>
</cp:coreProperties>
</file>