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Press Start 2P"/>
      <p:regular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VHD2lbFC+Kym8xZ+D+5rKzhy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PressStart2P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938dd7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5938dd7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a4db4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5a4db4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878845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e43878845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938dd7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e5938dd7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938dd7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5938dd7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938dd7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e5938dd7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938dd7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5938dd7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938dd7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5938dd7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938dd7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5938dd7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938dd7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5938dd7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" name="Google Shape;34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0" name="Google Shape;40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747675" y="1201475"/>
            <a:ext cx="67632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40"/>
              <a:t>Exercícios</a:t>
            </a:r>
            <a:endParaRPr sz="3840"/>
          </a:p>
        </p:txBody>
      </p:sp>
      <p:sp>
        <p:nvSpPr>
          <p:cNvPr id="65" name="Google Shape;65;p1"/>
          <p:cNvSpPr txBox="1"/>
          <p:nvPr/>
        </p:nvSpPr>
        <p:spPr>
          <a:xfrm>
            <a:off x="4737900" y="3322150"/>
            <a:ext cx="4238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Prof. Esp. Mauricio de Souza Estevam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Jogos Digitais - IFMS.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Pós-graduado em Game Design.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Email: mauricio.estevam@ms.senai.br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275" y="705675"/>
            <a:ext cx="1239473" cy="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00" y="221050"/>
            <a:ext cx="3115925" cy="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75" y="1558375"/>
            <a:ext cx="136983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938dd7fd_0_57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05 - Sistema de Cadastro e Gestão de Mercado com Controle de Estoque e Vendas</a:t>
            </a:r>
            <a:endParaRPr sz="2420"/>
          </a:p>
        </p:txBody>
      </p:sp>
      <p:sp>
        <p:nvSpPr>
          <p:cNvPr id="122" name="Google Shape;122;g1e5938dd7fd_0_57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de Vendas: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Crie uma janela de venda onde os usuários possam selecionar produtos disponíveis, inserir quantidades vendidas e gerar automaticamente o valor total da compra. Ao finalizar a venda, o sistema deve atualizar automaticamente as quantidades em estoque.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a4db4803_0_0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Grupo - Min: 2; Max - 3 - 04/09/2023</a:t>
            </a:r>
            <a:endParaRPr sz="2420"/>
          </a:p>
        </p:txBody>
      </p:sp>
      <p:sp>
        <p:nvSpPr>
          <p:cNvPr id="128" name="Google Shape;128;g1e5a4db4803_0_0"/>
          <p:cNvSpPr txBox="1"/>
          <p:nvPr/>
        </p:nvSpPr>
        <p:spPr>
          <a:xfrm>
            <a:off x="0" y="1177650"/>
            <a:ext cx="91440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1 - Vinicius Martins, Gabriel Gravena, Diego Toshio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2 - Eduardo Romano, Nicolas Rubini, Antony.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3 - Pedro, Bruno, </a:t>
            </a: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Thiago.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4 - Gleison, Evandro, Cristianh.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5 - Gabriel Pontes, Eduardo Jheron, Larisa.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6 - Ana Bianca, Matheus.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7 - Igor Luis, João Carlo, Luis Fernando.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8 - Felipe, Igor Souza.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311300" y="500925"/>
            <a:ext cx="3704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Obrigado!</a:t>
            </a:r>
            <a:endParaRPr b="1"/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125" y="365100"/>
            <a:ext cx="3115925" cy="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7125" y="2550525"/>
            <a:ext cx="136983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6078" y="2550525"/>
            <a:ext cx="165697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311300" y="2028800"/>
            <a:ext cx="370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 principal objetivo da educação é criar pessoas capazes de fazer coisas novas e não simplesmente repetir o que outras gerações fizeram.</a:t>
            </a:r>
            <a:endParaRPr b="0" i="1" sz="1400" u="none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Jean Piaget</a:t>
            </a:r>
            <a:endParaRPr b="0" i="1" sz="1400" u="none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38788452_0_416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</a:t>
            </a:r>
            <a:r>
              <a:rPr lang="pt-BR" sz="2420"/>
              <a:t> 01 - Conta </a:t>
            </a:r>
            <a:r>
              <a:rPr lang="pt-BR" sz="2420"/>
              <a:t>Bancária</a:t>
            </a:r>
            <a:endParaRPr sz="24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20"/>
          </a:p>
        </p:txBody>
      </p:sp>
      <p:sp>
        <p:nvSpPr>
          <p:cNvPr id="74" name="Google Shape;74;g1e438788452_0_416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 um banco, para se cadastrar uma conta bancária, é necessário informar o número da conta, o nome do  titular da conta, e o valor de depósito inicial que o titular depositou ao abrir a conta. Este valor de depósito inicial, entretanto, é opcional, ou seja: se o titular não tiver dinheiro a depositar no momento de abrir sua conta, o depósito inicial não será feito e o saldo inicial da conta será, naturalmente, zero.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Importante: uma vez que uma conta bancária foi aberta, o número da conta nunca poderá ser alterado. Já o nome do titular pode ser alterado (pois uma pessoa pode mudar de nome por ocasião de casamento, por exemplo). 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938dd7fd_0_1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20"/>
              <a:t>Exercício 01 - </a:t>
            </a:r>
            <a:r>
              <a:rPr lang="pt-BR" sz="2420"/>
              <a:t>Conta Bancária</a:t>
            </a:r>
            <a:endParaRPr sz="24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20"/>
          </a:p>
        </p:txBody>
      </p:sp>
      <p:sp>
        <p:nvSpPr>
          <p:cNvPr id="80" name="Google Shape;80;g1e5938dd7fd_0_1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 fim, o saldo da conta não pode ser alterado livremente. É preciso haver um mecanismo para proteger isso. O saldo só aumenta por meio de depósitos, e só diminui por meio de saques. Para cada saque realizado, o banco cobra uma taxa de $ 5.00. Nota: a conta pode ficar com saldo negativo se o saldo não for suficiente para realizar o saque e/ou pagar a taxa. Você deve fazer um programa que realize o cadastro de uma conta, dando opção para que seja ou não informado o valor de depósito inicial. Em seguida, realizar um depósito e depois um saque, sempre mostrando os dados da conta após cada operação. 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938dd7fd_0_7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02 - </a:t>
            </a:r>
            <a:r>
              <a:rPr lang="pt-BR" sz="2420"/>
              <a:t>Funcionário</a:t>
            </a:r>
            <a:r>
              <a:rPr lang="pt-BR" sz="2420"/>
              <a:t> </a:t>
            </a:r>
            <a:r>
              <a:rPr lang="pt-BR" sz="2420"/>
              <a:t>Terceirizado</a:t>
            </a:r>
            <a:endParaRPr sz="2420"/>
          </a:p>
        </p:txBody>
      </p:sp>
      <p:sp>
        <p:nvSpPr>
          <p:cNvPr id="86" name="Google Shape;86;g1e5938dd7fd_0_7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Uma empresa possui funcionários próprios e terceirizados.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cada funcionário, deseja-se registrar nome, horas, trabalhadas e valor por hora. Funcionários terceirizados possuem ainda uma despesa adicional.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pagamento dos funcionários corresponde ao valor da hora multiplicado pelas horas trabalhadas, sendo que os funcionários terceirizados ainda recebem um bônus correspondente a 110% de sua despesa adicional.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Fazer um programa para ler os dados de N funcionários (N fornecido pelo usuário) e armazená-los em uma lista. Depois de ler todos os dados, mostrar nome e pagamento de cada funcionário na mesma ordem em que foram digitados.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5938dd7fd_0_26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03 - Contribuintes</a:t>
            </a:r>
            <a:endParaRPr sz="2420"/>
          </a:p>
        </p:txBody>
      </p:sp>
      <p:sp>
        <p:nvSpPr>
          <p:cNvPr id="92" name="Google Shape;92;g1e5938dd7fd_0_26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Fazer um programa para ler os dados de N contribuintes, os quais podem ser pessoa física ou pessoa jurídica, e depois mostrar o valor do imposto pago por cada um, bem como o total de imposto arrecadado.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dados de pessoa física são: nome, renda anual e gastos com saúde. 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dados de pessoa jurídica são: nome, renda anual e número de funcionários. 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regras para cálculo de imposto são as seguintes: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Pessoa física: pessoas cuja renda foi abaixo de 20000.00 pagam 15% de imposto. Pessoas com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renda de 20000.00 em diante pagam 25% de imposto. Se a pessoa teve gastos com saúde, 50%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destes gastos são abatidos no imposto.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Exemplo: uma pessoa cuja renda foi 50000.00 e teve 2000.00 em gastos com saúde, o imposto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fica: (50000 * 25%) - (2000 * 50%) = 11500.00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Pessoa jurídica: pessoas jurídicas pagam 16% de imposto. Porém, se a empresa possuir mais de 10 funcionários, ela paga 14% de imposto.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Exemplo: uma empresa cuja renda foi 400000.00 e possui 25 funcionários, o imposto fica: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400000 * 14% = 56000.00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938dd7fd_0_32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04 - Gerenciamento de Fila</a:t>
            </a:r>
            <a:endParaRPr sz="2420"/>
          </a:p>
        </p:txBody>
      </p:sp>
      <p:sp>
        <p:nvSpPr>
          <p:cNvPr id="98" name="Google Shape;98;g1e5938dd7fd_0_32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Desenvolva um programa de gerenciamento de fila para um consultório médico que permita o cadastro de pacientes de acordo com as seguintes regras: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1 - Cadastramento de Dados: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Nome completo do paciente.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Número de telefone para contato.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Endereço de email do paciente.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Gênero do paciente (masculino, feminino, outro).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de nascimento do paciente.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Indicação se o paciente é pessoa com deficiência (PCD) ou não.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938dd7fd_0_38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04 - Gerenciamento de Fila</a:t>
            </a:r>
            <a:endParaRPr sz="2420"/>
          </a:p>
        </p:txBody>
      </p:sp>
      <p:sp>
        <p:nvSpPr>
          <p:cNvPr id="104" name="Google Shape;104;g1e5938dd7fd_0_38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2 - Organização da Fila: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pacientes são organizados em uma fila de espera.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Pacientes com mais de 60 anos são colocados no início da fila, independentemente do tempo de chegada.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Caso o paciente tenha chegado primeiro e tenha esperado na fila por mais de 15 minutos, ele permanece na frente da fila, mesmo que não seja idoso.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Pacientes PCD são posicionados na frente da fila, antes dos não PCD.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um paciente PCD tiver mais de 60 anos, ele é colocado à frente de todos os outros pacientes, independentemente do tempo de espera.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938dd7fd_0_44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04 - Gerenciamento de Fila</a:t>
            </a:r>
            <a:endParaRPr sz="2420"/>
          </a:p>
        </p:txBody>
      </p:sp>
      <p:sp>
        <p:nvSpPr>
          <p:cNvPr id="110" name="Google Shape;110;g1e5938dd7fd_0_44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programa deve permitir: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Cadastro de novos pacientes com todos os dados necessários.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Visualização da fila atual com os nomes dos pacientes na ordem em que serão atendidos.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Atualização da fila em tempo real, levando em consideração as regras de prioridade.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Notificação ou alerta quando um paciente chegar ao topo da fila e for chamado para atendimento.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Lembre-se de implementar um sistema de registro de tempo de chegada para cada paciente, a fim de rastrear o tempo que estão esperando na fila. 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938dd7fd_0_50"/>
          <p:cNvSpPr txBox="1"/>
          <p:nvPr>
            <p:ph type="title"/>
          </p:nvPr>
        </p:nvSpPr>
        <p:spPr>
          <a:xfrm>
            <a:off x="311700" y="29205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20"/>
              <a:t>Exercício 05 - </a:t>
            </a:r>
            <a:r>
              <a:rPr lang="pt-BR" sz="2420"/>
              <a:t>Sistema de Cadastro e Gestão de Mercado com Controle de Estoque e Vendas</a:t>
            </a:r>
            <a:endParaRPr sz="2420"/>
          </a:p>
        </p:txBody>
      </p:sp>
      <p:sp>
        <p:nvSpPr>
          <p:cNvPr id="116" name="Google Shape;116;g1e5938dd7fd_0_50"/>
          <p:cNvSpPr txBox="1"/>
          <p:nvPr/>
        </p:nvSpPr>
        <p:spPr>
          <a:xfrm>
            <a:off x="0" y="1177650"/>
            <a:ext cx="8887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Desenvolva um programa de software para um sistema de cadastro e gestão de um mercado, que permita aos usuários realizar as seguintes tarefas em janelas distintas: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de Cadastro: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Implemente uma janela de cadastro que permita a inclusão de produtos. Cada produto deve conter informações como nome, preço unitário, quantidade em estoque.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de Estoque:</a:t>
            </a:r>
            <a:endParaRPr b="1"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Desenvolva uma janela para controlar o estoque dos produtos cadastrados. Os usuários devem ser capazes de visualizar a lista de produtos em estoque, verificar as quantidades disponíveis.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