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437bc6929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437bc6929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437bc6929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d437bc6929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56e92093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d56e92093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56e92093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56e92093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598bfcc5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d598bfcc5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56e92093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56e92093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d598bfcc5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d598bfcc5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d598bfcc5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d598bfcc5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437bc6929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437bc6929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437bc6929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437bc6929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437bc6929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437bc6929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598bfcc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598bfcc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437bc6929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d437bc6929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d598bfcc5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d598bfcc5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06e98d6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06e98d6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598bfcc5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598bfcc5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802375" y="13901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/>
              <a:t>Fácil QA</a:t>
            </a:r>
            <a:endParaRPr sz="43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Cássia Ellen, Josué Souza, Willian Junio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50" y="2138475"/>
            <a:ext cx="5349550" cy="298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que mais agregam valor ou que possuam </a:t>
            </a:r>
            <a:r>
              <a:rPr lang="pt-BR"/>
              <a:t>maior</a:t>
            </a:r>
            <a:r>
              <a:rPr lang="pt-BR"/>
              <a:t> risco</a:t>
            </a:r>
            <a:endParaRPr/>
          </a:p>
        </p:txBody>
      </p:sp>
      <p:sp>
        <p:nvSpPr>
          <p:cNvPr id="339" name="Google Shape;339;p22"/>
          <p:cNvSpPr txBox="1"/>
          <p:nvPr>
            <p:ph idx="1" type="body"/>
          </p:nvPr>
        </p:nvSpPr>
        <p:spPr>
          <a:xfrm>
            <a:off x="4975775" y="1597875"/>
            <a:ext cx="3787800" cy="22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7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Principais funcionalidades e mais utilizadas; </a:t>
            </a:r>
            <a:endParaRPr sz="7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7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Maior relato de bugs;</a:t>
            </a:r>
            <a:endParaRPr sz="7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7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Partes críticas;</a:t>
            </a:r>
            <a:endParaRPr sz="7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7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Assim o time saberá onde começar a atacar.</a:t>
            </a:r>
            <a:endParaRPr sz="7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23"/>
          <p:cNvPicPr preferRelativeResize="0"/>
          <p:nvPr/>
        </p:nvPicPr>
        <p:blipFill rotWithShape="1">
          <a:blip r:embed="rId3">
            <a:alphaModFix/>
          </a:blip>
          <a:srcRect b="27401" l="4023" r="3057" t="27388"/>
          <a:stretch/>
        </p:blipFill>
        <p:spPr>
          <a:xfrm>
            <a:off x="6010075" y="3508200"/>
            <a:ext cx="2907201" cy="141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3"/>
          <p:cNvSpPr txBox="1"/>
          <p:nvPr>
            <p:ph type="title"/>
          </p:nvPr>
        </p:nvSpPr>
        <p:spPr>
          <a:xfrm>
            <a:off x="1258975" y="6098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 para </a:t>
            </a:r>
            <a:r>
              <a:rPr lang="pt-BR"/>
              <a:t>gerenciamento</a:t>
            </a:r>
            <a:r>
              <a:rPr lang="pt-BR"/>
              <a:t> dos testes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JIRA</a:t>
            </a:r>
            <a:endParaRPr/>
          </a:p>
        </p:txBody>
      </p:sp>
      <p:sp>
        <p:nvSpPr>
          <p:cNvPr id="346" name="Google Shape;346;p23"/>
          <p:cNvSpPr txBox="1"/>
          <p:nvPr>
            <p:ph idx="1" type="body"/>
          </p:nvPr>
        </p:nvSpPr>
        <p:spPr>
          <a:xfrm>
            <a:off x="437225" y="1734900"/>
            <a:ext cx="7030500" cy="25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Melhor controle de gerenciamento de bugs.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Maior integração do time.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Detalhar o máximo possível as evidências encontradas durante os testes, facilitando o entendimento dos Devs, e assim evitando possíveis conflitos.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Foco no processo de testes</a:t>
            </a:r>
            <a:endParaRPr/>
          </a:p>
        </p:txBody>
      </p:sp>
      <p:sp>
        <p:nvSpPr>
          <p:cNvPr id="352" name="Google Shape;352;p24"/>
          <p:cNvSpPr txBox="1"/>
          <p:nvPr>
            <p:ph idx="1" type="body"/>
          </p:nvPr>
        </p:nvSpPr>
        <p:spPr>
          <a:xfrm>
            <a:off x="1303800" y="1486050"/>
            <a:ext cx="7278000" cy="3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de testes unitários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Melhorar a qualidade dos produtos desenvolvidos.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Prática realizada pelos desenvolvedores, </a:t>
            </a: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auxílio</a:t>
            </a: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dos QAs se </a:t>
            </a: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necessário.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Definir metas para criação de cenários de teste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levantamento dos pontos chave/críticos do projeto.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metodologia de OKR.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Foco no processo de testes</a:t>
            </a:r>
            <a:endParaRPr/>
          </a:p>
        </p:txBody>
      </p:sp>
      <p:sp>
        <p:nvSpPr>
          <p:cNvPr id="358" name="Google Shape;358;p25"/>
          <p:cNvSpPr txBox="1"/>
          <p:nvPr>
            <p:ph idx="1" type="body"/>
          </p:nvPr>
        </p:nvSpPr>
        <p:spPr>
          <a:xfrm>
            <a:off x="222150" y="1539775"/>
            <a:ext cx="7030500" cy="30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Criação de métricas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Nortear o time.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Aumentar a motivação.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Fazer com que o time consiga acompanhar sua evolução ao longo do tempo e onde pode melhorar.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178" y="205253"/>
            <a:ext cx="2676625" cy="26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Aumentar a cobertura de testes</a:t>
            </a:r>
            <a:endParaRPr/>
          </a:p>
        </p:txBody>
      </p:sp>
      <p:sp>
        <p:nvSpPr>
          <p:cNvPr id="365" name="Google Shape;365;p26"/>
          <p:cNvSpPr txBox="1"/>
          <p:nvPr>
            <p:ph idx="1" type="body"/>
          </p:nvPr>
        </p:nvSpPr>
        <p:spPr>
          <a:xfrm>
            <a:off x="1303800" y="1495525"/>
            <a:ext cx="7030500" cy="30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Criação dos cenários que poderão ser automatizados.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Definidos nos OKR’s a porcentagem de cobertura que se deseja obter após determinado período.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66" name="Google Shape;3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851" y="3019226"/>
            <a:ext cx="3004821" cy="165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2375" y="3019213"/>
            <a:ext cx="2758899" cy="1655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28600" lvl="0" marL="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>
                <a:solidFill>
                  <a:srgbClr val="434343"/>
                </a:solidFill>
              </a:rPr>
              <a:t>Desenvolvimentos dos cenários de teste automatizado </a:t>
            </a:r>
            <a:endParaRPr sz="4400">
              <a:solidFill>
                <a:srgbClr val="434343"/>
              </a:solidFill>
            </a:endParaRPr>
          </a:p>
        </p:txBody>
      </p:sp>
      <p:sp>
        <p:nvSpPr>
          <p:cNvPr id="373" name="Google Shape;373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Automação dos cenários existentes.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Inclusão nas suítes de teste.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Testes de regressão para validar as entregas.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Testes de desempenho (stress e carga) como forma de validar não só a parte funcional mas também como o sistema se comporta em situações extremas.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Entrega contínua</a:t>
            </a:r>
            <a:endParaRPr/>
          </a:p>
        </p:txBody>
      </p:sp>
      <p:sp>
        <p:nvSpPr>
          <p:cNvPr id="379" name="Google Shape;379;p28"/>
          <p:cNvSpPr txBox="1"/>
          <p:nvPr>
            <p:ph idx="1" type="body"/>
          </p:nvPr>
        </p:nvSpPr>
        <p:spPr>
          <a:xfrm>
            <a:off x="816550" y="2195925"/>
            <a:ext cx="5199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sz="1800">
                <a:solidFill>
                  <a:srgbClr val="000000"/>
                </a:solidFill>
              </a:rPr>
              <a:t>Menores riscos nos lançamentos.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sz="1800">
                <a:solidFill>
                  <a:srgbClr val="000000"/>
                </a:solidFill>
              </a:rPr>
              <a:t>+ </a:t>
            </a:r>
            <a:r>
              <a:rPr lang="pt-BR" sz="1800">
                <a:solidFill>
                  <a:srgbClr val="000000"/>
                </a:solidFill>
              </a:rPr>
              <a:t>Velocidade e Qualidade.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sz="1800">
                <a:solidFill>
                  <a:srgbClr val="000000"/>
                </a:solidFill>
              </a:rPr>
              <a:t>-  Custos.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380" name="Google Shape;3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600" y="1823663"/>
            <a:ext cx="447675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 pela atenção.</a:t>
            </a:r>
            <a:endParaRPr/>
          </a:p>
        </p:txBody>
      </p:sp>
      <p:sp>
        <p:nvSpPr>
          <p:cNvPr id="386" name="Google Shape;386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7" name="Google Shape;3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05225"/>
            <a:ext cx="6468400" cy="298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950" y="961650"/>
            <a:ext cx="4754349" cy="32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353350" y="1458100"/>
            <a:ext cx="39516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Temos uma empresa de grande porte, com grandes projetos e estamos sofrendo diversos problemas que estão impactando na qualidade dos nossos produtos e causando impasses em nossas metodologia de trabalho.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5"/>
          <p:cNvPicPr preferRelativeResize="0"/>
          <p:nvPr/>
        </p:nvPicPr>
        <p:blipFill rotWithShape="1">
          <a:blip r:embed="rId3">
            <a:alphaModFix/>
          </a:blip>
          <a:srcRect b="4833" l="11086" r="11925" t="5816"/>
          <a:stretch/>
        </p:blipFill>
        <p:spPr>
          <a:xfrm>
            <a:off x="5627800" y="2181500"/>
            <a:ext cx="3326500" cy="270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primeiro ponto: Divisão de times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339400" y="1448100"/>
            <a:ext cx="7030500" cy="32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tecnologia, segmento, produto, nicho, etc.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Aperfeiçoamento do time, pessoas mais envolvidas, especialistas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A voltado para os produtos </a:t>
            </a:r>
            <a:r>
              <a:rPr i="1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mobile.</a:t>
            </a:r>
            <a:endParaRPr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B responsável pelos produtos Web.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C responsável por testar os Serviços, etc.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D responsável por vendas.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16"/>
          <p:cNvPicPr preferRelativeResize="0"/>
          <p:nvPr/>
        </p:nvPicPr>
        <p:blipFill rotWithShape="1">
          <a:blip r:embed="rId3">
            <a:alphaModFix/>
          </a:blip>
          <a:srcRect b="12554" l="4589" r="4698" t="16438"/>
          <a:stretch/>
        </p:blipFill>
        <p:spPr>
          <a:xfrm>
            <a:off x="4781550" y="2732275"/>
            <a:ext cx="4289349" cy="23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Adoção de uma metodologia Ágil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-261600" y="1789050"/>
            <a:ext cx="6020100" cy="30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7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Qualidade no processo e produtos.</a:t>
            </a:r>
            <a:endParaRPr sz="7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7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Entrega de valor contínuo.</a:t>
            </a:r>
            <a:endParaRPr sz="7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7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Envolvimento do cliente (feedbacks constantes).</a:t>
            </a:r>
            <a:endParaRPr sz="7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7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Facilidade de adaptação a mudanças.</a:t>
            </a:r>
            <a:endParaRPr sz="7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7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Redução do retrabalho. </a:t>
            </a:r>
            <a:endParaRPr sz="7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7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Testes já em fases iniciais, sem espera.</a:t>
            </a:r>
            <a:endParaRPr sz="7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948" y="668100"/>
            <a:ext cx="5995999" cy="412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26932"/>
            <a:ext cx="4429726" cy="27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Realização de treinamentos 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97850" y="1674438"/>
            <a:ext cx="4301100" cy="26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Treinamentos</a:t>
            </a: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internos e externos.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Apoio da empresa para que os profissionais realizem cursos e participem de eventos.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Especialização</a:t>
            </a: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em linguagens ou ferramentas aplicáveis ao contexto da empresa.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Ferramentas de teste</a:t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2219625" y="1597875"/>
            <a:ext cx="5518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700"/>
              <a:t>Qual a melhor ferramenta?</a:t>
            </a:r>
            <a:endParaRPr sz="2700"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75" y="1916150"/>
            <a:ext cx="1889850" cy="26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Ferramentas de teste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ferramenta vai depender do contexto.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Sugestão: </a:t>
            </a: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QAs que trabalham com aplicações WEB estudarem sobre Cypress, os que trabalham com aplicações desktop aprenderem sobre o TestComplete, etc. </a:t>
            </a:r>
            <a:endParaRPr/>
          </a:p>
        </p:txBody>
      </p:sp>
      <p:pic>
        <p:nvPicPr>
          <p:cNvPr id="325" name="Google Shape;325;p20"/>
          <p:cNvPicPr preferRelativeResize="0"/>
          <p:nvPr/>
        </p:nvPicPr>
        <p:blipFill rotWithShape="1">
          <a:blip r:embed="rId3">
            <a:alphaModFix/>
          </a:blip>
          <a:srcRect b="21230" l="0" r="0" t="19481"/>
          <a:stretch/>
        </p:blipFill>
        <p:spPr>
          <a:xfrm>
            <a:off x="4280275" y="3583338"/>
            <a:ext cx="2546125" cy="11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7050" y="3225200"/>
            <a:ext cx="1848400" cy="18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Identificar os pontos principais</a:t>
            </a:r>
            <a:endParaRPr/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600" y="1554975"/>
            <a:ext cx="3735876" cy="341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