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Inconsolat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consolat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nconsolat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c7f8c79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c7f8c79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c7f8c79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c7f8c79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c7f8c79b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c7f8c79b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c7f8c79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c7f8c79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c7f8c79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c7f8c79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c7f8c79b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c7f8c79b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c7f8c79b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c7f8c79b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c7f8c79b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c7f8c79b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7f8c79b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7f8c79b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c7f8c79b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c7f8c79b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559b1e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559b1e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c7f8c79b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c7f8c79b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c7f8c79b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c7f8c79b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c7f8c79b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c7f8c79b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c7f8c79b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c7f8c79b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7f8c7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7f8c7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7f8c79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7f8c79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7f8c79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7f8c79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7f8c79b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7f8c79b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7f8c79b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7f8c79b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7f8c79b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7f8c79b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c7f8c79b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c7f8c79b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1904: Haskell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Property-Based Testing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QuickCheck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-- | Assuming the input lists are sorted, combine the lists into sorted output.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:: Ord a =&gt; [a] -&gt; [a] -&gt; [a]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(x:xs) (y:ys)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| x &lt; y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= x : merge xs (y:ys)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| otherwise = y : merge (x:xs) ys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[] ys = ys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xs [] = xs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:: [Int] -&gt; [Int]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xs ys = isSorted (merge xs 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ghci&gt; quickCheck prop_sorted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QuickCheck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7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-- | Assuming the input lists are sorted, combine the lists into sorted output.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:: Ord a =&gt; [a] -&gt; [a] -&gt; [a]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(x:xs) (y:ys)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| x &lt; y = x : merge xs (y:ys)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| otherwise = y : merge (x:xs) ys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[] ys = ys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xs [] = xs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:: [Int] -&gt; [Int] -&gt; Bool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xs ys = isSorted (merge xs ys)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ghci&gt; quickCheck prop_sorted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*** Failed! Falsifiable (after 4 tests and 3 shrinks):</a:t>
            </a:r>
            <a:b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5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[] [1,0]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QuickCheck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-- | Assuming the input lists are sorted, combine the lists into sorted output.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:: Ord a =&gt; [a] -&gt; [a] -&gt; [a]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(x:xs) (y:ys)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| x &lt; y = x : merge xs (y:ys)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| otherwise = y : merge (x:xs) ys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[] ys = ys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xs [] = xs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:: [Int] -&gt; [Int]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xs ys = </a:t>
            </a: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isSorted xs &amp;&amp; isSorted ys </a:t>
            </a: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==&gt;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isSorted (merge xs 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ghci&gt; quickCheck prop_sorted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QuickCheck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-- | Assuming the input lists are sorted, combine the lists into sorted output.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:: Ord a =&gt; [a] -&gt; [a] -&gt; [a]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(x:xs) (y:ys)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| x &lt; y = x : merge xs (y:ys)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| otherwise = y : merge (x:xs) ys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[] ys = ys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merge xs [] = xs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:: [Int] -&gt; [Int]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xs ys = </a:t>
            </a: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isSorted xs &amp;&amp; isSorted ys ==&gt;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isSorted (merge xs 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ghci&gt; quickCheck prop_sorted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*** Gave up! Passed only 22 tests; 1000 discarded tests.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class Arbitrary a where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arbitrary :: Gen a				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-- Gen a is a generator for a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shrink	:: a -&gt; [a]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newtype OrderedList a = Ordered { getOrdered :: [a] }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instance (Ord a, Arbitrary a) =&gt; Arbitrary (OrderedList a) where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rbitrary :: Gen (OrderedList a)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rbitrary =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hrink :: OrderedList a -&gt; [OrderedList a]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hrink = …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Arbitrary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newtype OrderedList a = Ordered { getOrdered :: [a] }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instance (Ord a, Arbitrary a) =&gt; Arbitrary (OrderedList a) where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arbitrary :: Gen (OrderedList a)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arbitrary =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shrink :: OrderedList a -&gt; [OrderedList a]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shrink =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:: OrderedList Int -&gt; OrderedList Int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prop_sorted (Ordered xs) (Ordered ys) = isSorted (mergeSorted' xs 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ghci&gt; quickCheck prop_sorted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+++ OK, passed 100 tests.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genList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data AlmostList a = Empty | NonEmpty a (AlmostList a)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i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nstance Arbitrary (AlmostList a) where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hrink =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rbitrary = genList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genList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genList :: Arbitrary a =&gt; Gen (AlmostList a)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genList = do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len &lt;- choose (0, 10)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vals &lt;- replicateM len arbitrary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return $ fromList vals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genList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sized :: (Int -&gt; Gen a) -&gt; Gen a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genList :: Arbitrary a =&gt; Gen (AlmostList a)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genList = sized $ \size -&gt; do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len &lt;- choose (0, size)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vals &lt;- replicateM len arbitrary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return $ fromList vals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10 will be released tomorrow morning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genList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sized :: (Int -&gt; Gen a) -&gt; Gen a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frequency :: [(Int, Gen a)] -&gt; Gen a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genList :: Arbitrary a =&gt; Gen (AlmostList a)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genList = sized $ \size -&gt; do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frequency [ (1, return Empty),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	  (size, do 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		 x &lt;- arbitrary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		 xs &lt;- resize (size - 1) genList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	     return (NonEmpty x xs) )]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Tyche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Generator visualization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Fairly new!</a:t>
            </a:r>
            <a:endParaRPr/>
          </a:p>
        </p:txBody>
      </p:sp>
      <p:pic>
        <p:nvPicPr>
          <p:cNvPr id="176" name="Google Shape;176;p33"/>
          <p:cNvPicPr preferRelativeResize="0"/>
          <p:nvPr/>
        </p:nvPicPr>
        <p:blipFill rotWithShape="1">
          <a:blip r:embed="rId3">
            <a:alphaModFix/>
          </a:blip>
          <a:srcRect b="-3890" l="64903" r="-501" t="3889"/>
          <a:stretch/>
        </p:blipFill>
        <p:spPr>
          <a:xfrm>
            <a:off x="4572001" y="123825"/>
            <a:ext cx="30939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Model-Based Testing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may have an existing implementation we want to compare ours to.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an easy-to-understand version vs. an optimized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prop_mergeSort :: [Int]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prop_mergeSort xs = mergeSortOpt xs == mergeSort xs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/>
              <a:t>This style can be quicker to write, but only do it if you are truly confident the existing implementation is correct!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(Python)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JUnit-quickcheck, JQF, Jqwik (Java)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QuickCheck (Haskell)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heft - </a:t>
            </a:r>
            <a:r>
              <a:rPr lang="en"/>
              <a:t>(C)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ast-check (JavaScript)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so far: Write a few example </a:t>
            </a:r>
            <a:r>
              <a:rPr lang="en"/>
              <a:t>inputs</a:t>
            </a:r>
            <a:r>
              <a:rPr lang="en"/>
              <a:t> and expected outputs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br>
              <a:rPr lang="en"/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testReplicate :: Test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testReplicate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=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"replicate"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~: 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[ "zero-one" ~: replicate 0 1 ~?= [],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    "four-six" ~: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replicate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4 6 ~?= [6,6,6,6] 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so far: Write a few example inputs and expected outputs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effort proportional to </a:t>
            </a:r>
            <a:r>
              <a:rPr lang="en"/>
              <a:t>number</a:t>
            </a:r>
            <a:r>
              <a:rPr lang="en"/>
              <a:t> of test cases → few test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miss entire categories of input (e.g., negative numbers)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make mistakes in expected output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testReplicate :: Test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testReplicate =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"replicate" ~: 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[ "zero-one" ~: replicate 0 1 ~?= [],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     "four-six" ~: replicate 4 6 ~?= </a:t>
            </a:r>
            <a:r>
              <a:rPr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[4,4,4,4,4,4]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38761D"/>
                </a:solidFill>
                <a:latin typeface="Inconsolata"/>
                <a:ea typeface="Inconsolata"/>
                <a:cs typeface="Inconsolata"/>
                <a:sym typeface="Inconsolata"/>
              </a:rPr>
              <a:t>	  “neg-two-three” ~: replicate (-2) 3 ~?= []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Property-Based Testing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tests for </a:t>
            </a:r>
            <a:r>
              <a:rPr i="1" lang="en"/>
              <a:t>properties</a:t>
            </a:r>
            <a:r>
              <a:rPr lang="en"/>
              <a:t> that should hold of all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E.g., sorting should: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Preserve elements (with multiplicities)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 in a list where each </a:t>
            </a:r>
            <a:r>
              <a:rPr lang="en"/>
              <a:t>element</a:t>
            </a:r>
            <a:r>
              <a:rPr lang="en"/>
              <a:t> is less than or equal to the next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then </a:t>
            </a:r>
            <a:r>
              <a:rPr i="1" lang="en"/>
              <a:t>randomly generate</a:t>
            </a:r>
            <a:r>
              <a:rPr lang="en"/>
              <a:t> arbitrarily many inputs and check that the property holds for all of the outputs.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QuickCheck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sameElements :: (Eq a) =&gt; [a] -&gt; [a]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sameElements xs ys = null (xs \\ ys) &amp;&amp; null (ys \\ xs)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prop_elements :: [Int] -&gt; [Int]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prop_elements xs ys = sameElements (mergeSort xs ys) (xs ++ ys)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hci&gt; quickCheck prop_elements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+++ OK, passed 100 tests.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QuickCheck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sameElements :: (Eq a) =&gt; [a] -&gt; [a]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sameElements xs ys = null (xs \\ ys) &amp;&amp; null (ys \\ xs)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prop_elements :: [Int] -&gt; [Int]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prop_elements xs ys = sameElements (mergeSort xs ys) (xs ++ 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ghci&gt; quickCheck prop_elements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*** Failed! Falsifiable (after 4 tests and 3 shrinks):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[]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[1,0]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Shrinking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[-5, -5]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→ [ </a:t>
            </a:r>
            <a:r>
              <a:rPr b="1"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[-5]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, [] ]				</a:t>
            </a:r>
            <a:r>
              <a:rPr lang="en"/>
              <a:t>Test fails on </a:t>
            </a:r>
            <a:r>
              <a:rPr b="1"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[-5]</a:t>
            </a:r>
            <a:r>
              <a:rPr lang="en"/>
              <a:t>, succeeds on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→ [ </a:t>
            </a:r>
            <a:r>
              <a:rPr b="1"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[5]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, [] ]				</a:t>
            </a:r>
            <a:r>
              <a:rPr lang="en"/>
              <a:t>Test fails on </a:t>
            </a:r>
            <a:r>
              <a:rPr b="1"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[5]</a:t>
            </a:r>
            <a:r>
              <a:rPr lang="en"/>
              <a:t>, succeeds on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→ [ </a:t>
            </a:r>
            <a:r>
              <a:rPr b="1"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[0]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, [] ]				</a:t>
            </a:r>
            <a:r>
              <a:rPr lang="en"/>
              <a:t>Test fails on </a:t>
            </a:r>
            <a:r>
              <a:rPr b="1"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[0]</a:t>
            </a:r>
            <a:r>
              <a:rPr lang="en"/>
              <a:t>, succeeds on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[]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→ [ [] ]					</a:t>
            </a:r>
            <a:r>
              <a:rPr lang="en"/>
              <a:t>Test succeeds on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[]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counterexample: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[0]</a:t>
            </a:r>
            <a:br>
              <a:rPr lang="en"/>
            </a:br>
            <a:r>
              <a:rPr lang="en"/>
              <a:t>To view full shrinking process, use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verboseCheck</a:t>
            </a:r>
            <a:r>
              <a:rPr lang="en"/>
              <a:t> instead of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quickCheck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QuickCheck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prop_elements :: [</a:t>
            </a:r>
            <a:r>
              <a:rPr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] -&gt; [</a:t>
            </a:r>
            <a:r>
              <a:rPr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]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prop_elements xs ys = sameElements (mergeSort xs ys) (xs ++ ys)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Properties should use </a:t>
            </a:r>
            <a:r>
              <a:rPr i="1" lang="en"/>
              <a:t>concrete types</a:t>
            </a:r>
            <a:r>
              <a:rPr lang="en"/>
              <a:t>, not parametric polymorphism.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QuickCheck is left to pick a value for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/>
              <a:t>, it will usually pick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()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