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4720-A6F8-4B22-BC69-FBA6963A644B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8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4720-A6F8-4B22-BC69-FBA6963A644B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3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4720-A6F8-4B22-BC69-FBA6963A644B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4720-A6F8-4B22-BC69-FBA6963A644B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0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4720-A6F8-4B22-BC69-FBA6963A644B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4720-A6F8-4B22-BC69-FBA6963A644B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0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4720-A6F8-4B22-BC69-FBA6963A644B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0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4720-A6F8-4B22-BC69-FBA6963A644B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6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4720-A6F8-4B22-BC69-FBA6963A644B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8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4720-A6F8-4B22-BC69-FBA6963A644B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0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4720-A6F8-4B22-BC69-FBA6963A644B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8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D4720-A6F8-4B22-BC69-FBA6963A644B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9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6464" y="592282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V4WP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6191" y="1613475"/>
            <a:ext cx="2805546" cy="4195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6191" y="1613475"/>
            <a:ext cx="2805546" cy="495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191" y="2109355"/>
            <a:ext cx="2805546" cy="342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6191" y="2107808"/>
            <a:ext cx="1492532" cy="3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 account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191" y="774126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NeueLT W1G 45 Lt" panose="020B0403020202020204" pitchFamily="34" charset="0"/>
              </a:rPr>
              <a:t>Upon App Launch</a:t>
            </a:r>
            <a:endParaRPr lang="en-US" b="1" dirty="0">
              <a:latin typeface="HelveticaNeueLT W1G 45 Lt" panose="020B04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0" y="1779220"/>
            <a:ext cx="1152851" cy="21854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88210" y="2706986"/>
            <a:ext cx="923858" cy="9238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958309" y="3358470"/>
            <a:ext cx="583660" cy="272374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19174" y="2983443"/>
            <a:ext cx="461929" cy="461929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64032" y="2706986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Username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7354" y="3046069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$0.00 </a:t>
            </a:r>
          </a:p>
          <a:p>
            <a:r>
              <a:rPr lang="en-US" sz="1200" dirty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balance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00650" y="290012"/>
            <a:ext cx="2998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pivots</a:t>
            </a:r>
            <a:r>
              <a:rPr lang="en-US" b="1" dirty="0" smtClean="0"/>
              <a:t>: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My Account</a:t>
            </a:r>
          </a:p>
          <a:p>
            <a:pPr marL="685800" lvl="1" indent="-228600">
              <a:buAutoNum type="arabicPeriod"/>
            </a:pPr>
            <a:r>
              <a:rPr lang="en-US" sz="1200" dirty="0" smtClean="0"/>
              <a:t>Access balance</a:t>
            </a:r>
          </a:p>
          <a:p>
            <a:pPr marL="685800" lvl="1" indent="-228600">
              <a:buAutoNum type="arabicPeriod"/>
            </a:pPr>
            <a:r>
              <a:rPr lang="en-US" sz="1200" dirty="0" smtClean="0"/>
              <a:t>Menu Table:</a:t>
            </a:r>
          </a:p>
          <a:p>
            <a:pPr marL="1143000" lvl="2" indent="-228600">
              <a:buAutoNum type="arabicPeriod"/>
            </a:pPr>
            <a:r>
              <a:rPr lang="en-US" sz="1200" dirty="0" smtClean="0"/>
              <a:t>Transaction History</a:t>
            </a:r>
          </a:p>
          <a:p>
            <a:pPr marL="1143000" lvl="2" indent="-228600">
              <a:buAutoNum type="arabicPeriod"/>
            </a:pPr>
            <a:r>
              <a:rPr lang="en-US" sz="1200" dirty="0" smtClean="0"/>
              <a:t>Pending Transactions</a:t>
            </a:r>
          </a:p>
          <a:p>
            <a:pPr marL="1143000" lvl="2" indent="-228600">
              <a:buAutoNum type="arabicPeriod"/>
            </a:pPr>
            <a:r>
              <a:rPr lang="en-US" sz="1200" dirty="0" smtClean="0"/>
              <a:t>Invite Friends</a:t>
            </a:r>
          </a:p>
          <a:p>
            <a:pPr marL="1143000" lvl="2" indent="-228600">
              <a:buAutoNum type="arabicPeriod"/>
            </a:pPr>
            <a:r>
              <a:rPr lang="en-US" sz="1200" dirty="0" smtClean="0"/>
              <a:t>Find Friends?</a:t>
            </a:r>
          </a:p>
          <a:p>
            <a:pPr marL="685800" lvl="1" indent="-228600">
              <a:buAutoNum type="arabicPeriod"/>
            </a:pP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Pay/Charge</a:t>
            </a:r>
            <a:endParaRPr lang="en-US" sz="1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788210" y="3969927"/>
            <a:ext cx="2597016" cy="34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Transaction History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3739" y="4394071"/>
            <a:ext cx="2597016" cy="34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Pending Transactions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3739" y="4823938"/>
            <a:ext cx="2597016" cy="34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Find Friends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3739" y="5257447"/>
            <a:ext cx="2597016" cy="34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Invite Friends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412812" y="1613474"/>
            <a:ext cx="2805546" cy="4195043"/>
            <a:chOff x="6412812" y="1613474"/>
            <a:chExt cx="2805546" cy="4195043"/>
          </a:xfrm>
        </p:grpSpPr>
        <p:sp>
          <p:nvSpPr>
            <p:cNvPr id="22" name="Rectangle 21"/>
            <p:cNvSpPr/>
            <p:nvPr/>
          </p:nvSpPr>
          <p:spPr>
            <a:xfrm>
              <a:off x="6412812" y="1613474"/>
              <a:ext cx="2805546" cy="41950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12812" y="1621321"/>
              <a:ext cx="2805546" cy="4958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5104" y="1759989"/>
              <a:ext cx="1152851" cy="2185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6412812" y="2115535"/>
              <a:ext cx="2805546" cy="3420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12812" y="2130732"/>
              <a:ext cx="2273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make transaction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22540" y="2472746"/>
              <a:ext cx="2795818" cy="353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8964037" y="2556205"/>
              <a:ext cx="150780" cy="1507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19050">
                  <a:solidFill>
                    <a:schemeClr val="tx1"/>
                  </a:solidFill>
                </a:ln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8988356" y="2635874"/>
              <a:ext cx="102141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8" idx="4"/>
            </p:cNvCxnSpPr>
            <p:nvPr/>
          </p:nvCxnSpPr>
          <p:spPr>
            <a:xfrm flipV="1">
              <a:off x="9039427" y="2557453"/>
              <a:ext cx="2431" cy="14953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420255" y="2511118"/>
              <a:ext cx="826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WP" panose="020B0502040204020203" pitchFamily="34" charset="0"/>
                  <a:cs typeface="Segoe WP" panose="020B0502040204020203" pitchFamily="34" charset="0"/>
                </a:rPr>
                <a:t>To:</a:t>
              </a:r>
              <a:endParaRPr lang="en-US" sz="1200" dirty="0">
                <a:latin typeface="Segoe WP" panose="020B0502040204020203" pitchFamily="34" charset="0"/>
                <a:cs typeface="Segoe WP" panose="020B0502040204020203" pitchFamily="34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495104" y="2826490"/>
              <a:ext cx="26197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8521429" y="3654555"/>
            <a:ext cx="593388" cy="315372"/>
            <a:chOff x="11060349" y="3197190"/>
            <a:chExt cx="593388" cy="315372"/>
          </a:xfrm>
        </p:grpSpPr>
        <p:sp>
          <p:nvSpPr>
            <p:cNvPr id="60" name="Rectangle 59"/>
            <p:cNvSpPr/>
            <p:nvPr/>
          </p:nvSpPr>
          <p:spPr>
            <a:xfrm>
              <a:off x="11070077" y="3233174"/>
              <a:ext cx="583660" cy="2505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060349" y="3197190"/>
              <a:ext cx="147649" cy="31537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1209733" y="3197190"/>
              <a:ext cx="7993" cy="31537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6482051" y="3621422"/>
            <a:ext cx="1492532" cy="3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WP" panose="020B0502040204020203" pitchFamily="34" charset="0"/>
                <a:cs typeface="Segoe WP" panose="020B0502040204020203" pitchFamily="34" charset="0"/>
              </a:rPr>
              <a:t>Pay</a:t>
            </a:r>
            <a:endParaRPr lang="en-US" sz="1600" dirty="0"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69890" y="3421111"/>
            <a:ext cx="1492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6500840" y="3168915"/>
            <a:ext cx="2621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425118" y="2875410"/>
            <a:ext cx="826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WP" panose="020B0502040204020203" pitchFamily="34" charset="0"/>
                <a:cs typeface="Segoe WP" panose="020B0502040204020203" pitchFamily="34" charset="0"/>
              </a:rPr>
              <a:t>Amount:</a:t>
            </a:r>
            <a:endParaRPr lang="en-US" sz="1200" dirty="0"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517801" y="5253890"/>
            <a:ext cx="2597016" cy="34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Send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6191" y="1184521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W1G 45 Lt" panose="020B0403020202020204" pitchFamily="34" charset="0"/>
              </a:rPr>
              <a:t>Pivot Item 1</a:t>
            </a:r>
            <a:endParaRPr lang="en-US" dirty="0">
              <a:latin typeface="HelveticaNeueLT W1G 45 Lt" panose="020B0403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62609" y="1181531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W1G 45 Lt" panose="020B0403020202020204" pitchFamily="34" charset="0"/>
              </a:rPr>
              <a:t>Pivot Item 2</a:t>
            </a:r>
            <a:endParaRPr lang="en-US" dirty="0">
              <a:latin typeface="HelveticaNeueLT W1G 45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107" y="1558651"/>
            <a:ext cx="2805546" cy="4195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8" y="1027000"/>
            <a:ext cx="207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W1G 45 Lt" panose="020B0403020202020204" pitchFamily="34" charset="0"/>
              </a:rPr>
              <a:t>Transaction History</a:t>
            </a:r>
            <a:endParaRPr lang="en-US" dirty="0">
              <a:latin typeface="HelveticaNeueLT W1G 45 Lt" panose="020B0403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80609" y="2114450"/>
            <a:ext cx="561110" cy="586795"/>
            <a:chOff x="5392881" y="2251942"/>
            <a:chExt cx="561110" cy="586795"/>
          </a:xfrm>
        </p:grpSpPr>
        <p:sp>
          <p:nvSpPr>
            <p:cNvPr id="6" name="Rectangle 5"/>
            <p:cNvSpPr/>
            <p:nvPr/>
          </p:nvSpPr>
          <p:spPr>
            <a:xfrm>
              <a:off x="5392881" y="2251942"/>
              <a:ext cx="561110" cy="561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528395" y="2400299"/>
              <a:ext cx="290081" cy="2900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1"/>
            <p:cNvSpPr/>
            <p:nvPr/>
          </p:nvSpPr>
          <p:spPr>
            <a:xfrm>
              <a:off x="5528395" y="2703222"/>
              <a:ext cx="311727" cy="135515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8965" y="2798349"/>
            <a:ext cx="561110" cy="586795"/>
            <a:chOff x="5392881" y="2251942"/>
            <a:chExt cx="561110" cy="586795"/>
          </a:xfrm>
        </p:grpSpPr>
        <p:sp>
          <p:nvSpPr>
            <p:cNvPr id="15" name="Rectangle 14"/>
            <p:cNvSpPr/>
            <p:nvPr/>
          </p:nvSpPr>
          <p:spPr>
            <a:xfrm>
              <a:off x="5392881" y="2251942"/>
              <a:ext cx="561110" cy="561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528395" y="2400299"/>
              <a:ext cx="290081" cy="2900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nip Same Side Corner Rectangle 16"/>
            <p:cNvSpPr/>
            <p:nvPr/>
          </p:nvSpPr>
          <p:spPr>
            <a:xfrm>
              <a:off x="5528395" y="2703222"/>
              <a:ext cx="311727" cy="135515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8965" y="3507816"/>
            <a:ext cx="561110" cy="586795"/>
            <a:chOff x="5392881" y="2251942"/>
            <a:chExt cx="561110" cy="586795"/>
          </a:xfrm>
        </p:grpSpPr>
        <p:sp>
          <p:nvSpPr>
            <p:cNvPr id="19" name="Rectangle 18"/>
            <p:cNvSpPr/>
            <p:nvPr/>
          </p:nvSpPr>
          <p:spPr>
            <a:xfrm>
              <a:off x="5392881" y="2251942"/>
              <a:ext cx="561110" cy="561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528395" y="2400299"/>
              <a:ext cx="290081" cy="2900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nip Same Side Corner Rectangle 20"/>
            <p:cNvSpPr/>
            <p:nvPr/>
          </p:nvSpPr>
          <p:spPr>
            <a:xfrm>
              <a:off x="5528395" y="2703222"/>
              <a:ext cx="311727" cy="135515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9005" y="4195929"/>
            <a:ext cx="561110" cy="586795"/>
            <a:chOff x="5392881" y="2251942"/>
            <a:chExt cx="561110" cy="586795"/>
          </a:xfrm>
        </p:grpSpPr>
        <p:sp>
          <p:nvSpPr>
            <p:cNvPr id="23" name="Rectangle 22"/>
            <p:cNvSpPr/>
            <p:nvPr/>
          </p:nvSpPr>
          <p:spPr>
            <a:xfrm>
              <a:off x="5392881" y="2251942"/>
              <a:ext cx="561110" cy="561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528395" y="2400299"/>
              <a:ext cx="290081" cy="2900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Same Side Corner Rectangle 24"/>
            <p:cNvSpPr/>
            <p:nvPr/>
          </p:nvSpPr>
          <p:spPr>
            <a:xfrm>
              <a:off x="5528395" y="2703222"/>
              <a:ext cx="311727" cy="135515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9787" y="4884042"/>
            <a:ext cx="561110" cy="586795"/>
            <a:chOff x="5392881" y="2251942"/>
            <a:chExt cx="561110" cy="586795"/>
          </a:xfrm>
        </p:grpSpPr>
        <p:sp>
          <p:nvSpPr>
            <p:cNvPr id="27" name="Rectangle 26"/>
            <p:cNvSpPr/>
            <p:nvPr/>
          </p:nvSpPr>
          <p:spPr>
            <a:xfrm>
              <a:off x="5392881" y="2251942"/>
              <a:ext cx="561110" cy="561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528395" y="2400299"/>
              <a:ext cx="290081" cy="2900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nip Same Side Corner Rectangle 28"/>
            <p:cNvSpPr/>
            <p:nvPr/>
          </p:nvSpPr>
          <p:spPr>
            <a:xfrm>
              <a:off x="5528395" y="2703222"/>
              <a:ext cx="311727" cy="135515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309254" y="2092599"/>
            <a:ext cx="3148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Jennifer Kline </a:t>
            </a:r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paid </a:t>
            </a:r>
            <a:r>
              <a:rPr lang="en-US" sz="1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Teddy Smith 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20074" y="2794869"/>
            <a:ext cx="3148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Brody Keller </a:t>
            </a:r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paid </a:t>
            </a:r>
            <a:r>
              <a:rPr lang="en-US" sz="1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Corey Kay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09253" y="3508809"/>
            <a:ext cx="3148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Brandon Maxwell </a:t>
            </a:r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paid </a:t>
            </a:r>
            <a:r>
              <a:rPr lang="en-US" sz="1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Corey Kay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42579" y="4195929"/>
            <a:ext cx="3148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Steve Johnston </a:t>
            </a:r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paid </a:t>
            </a:r>
            <a:r>
              <a:rPr lang="en-US" sz="1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Gary Alba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42579" y="4887757"/>
            <a:ext cx="3148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Martin James </a:t>
            </a:r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charged </a:t>
            </a:r>
            <a:r>
              <a:rPr lang="en-US" sz="1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Judy Keller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0609" y="1636683"/>
            <a:ext cx="1653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TRANSACTION HISTORY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83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HelveticaNeueLT W1G 45 Lt</vt:lpstr>
      <vt:lpstr>Segoe UI Light</vt:lpstr>
      <vt:lpstr>Segoe WP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Hansen</dc:creator>
  <cp:lastModifiedBy>Hannah Hansen</cp:lastModifiedBy>
  <cp:revision>40</cp:revision>
  <dcterms:created xsi:type="dcterms:W3CDTF">2013-09-28T18:40:24Z</dcterms:created>
  <dcterms:modified xsi:type="dcterms:W3CDTF">2013-10-06T06:59:07Z</dcterms:modified>
</cp:coreProperties>
</file>