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0C4"/>
    <a:srgbClr val="F3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7/13/13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298" y="3886200"/>
            <a:ext cx="6645698" cy="1752600"/>
          </a:xfrm>
        </p:spPr>
        <p:txBody>
          <a:bodyPr/>
          <a:lstStyle/>
          <a:p>
            <a:r>
              <a:rPr lang="en-US" dirty="0" smtClean="0"/>
              <a:t>Cassidy Williams and Michael Wee</a:t>
            </a:r>
            <a:endParaRPr lang="en-US" dirty="0"/>
          </a:p>
        </p:txBody>
      </p:sp>
      <p:pic>
        <p:nvPicPr>
          <p:cNvPr id="5" name="Picture 4" descr="Large_Logo_NoBackground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55"/>
          <a:stretch/>
        </p:blipFill>
        <p:spPr>
          <a:xfrm>
            <a:off x="1245298" y="384048"/>
            <a:ext cx="6675764" cy="35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Real-time online drawing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from any mobile device</a:t>
            </a:r>
          </a:p>
          <a:p>
            <a:r>
              <a:rPr lang="en-US" dirty="0" smtClean="0"/>
              <a:t>Guess from mobile devices</a:t>
            </a:r>
          </a:p>
          <a:p>
            <a:r>
              <a:rPr lang="en-US" dirty="0" smtClean="0"/>
              <a:t>All drawings and guesses appear on the main desktop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3 at 1.2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03300"/>
            <a:ext cx="8306377" cy="483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3-07-13 at 1.32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935"/>
            <a:ext cx="4444787" cy="5904102"/>
          </a:xfrm>
          <a:prstGeom prst="rect">
            <a:avLst/>
          </a:prstGeom>
        </p:spPr>
      </p:pic>
      <p:pic>
        <p:nvPicPr>
          <p:cNvPr id="7" name="Picture 6" descr="Screen Shot 2013-07-13 at 1.31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17" y="617934"/>
            <a:ext cx="4466582" cy="59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3 at 1.30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14300"/>
            <a:ext cx="5054951" cy="6604458"/>
          </a:xfrm>
          <a:prstGeom prst="rect">
            <a:avLst/>
          </a:prstGeom>
        </p:spPr>
      </p:pic>
      <p:pic>
        <p:nvPicPr>
          <p:cNvPr id="5" name="Picture 4" descr="Screen Shot 2013-07-13 at 1.34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62" y="1866071"/>
            <a:ext cx="3139060" cy="16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0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3 at 1.36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265"/>
            <a:ext cx="9144000" cy="4164468"/>
          </a:xfrm>
          <a:prstGeom prst="rect">
            <a:avLst/>
          </a:prstGeom>
        </p:spPr>
      </p:pic>
      <p:pic>
        <p:nvPicPr>
          <p:cNvPr id="6" name="Picture 5" descr="2Screen-Shot-2013-07-13-at-1.3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4" y="2004916"/>
            <a:ext cx="4157681" cy="21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6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156</TotalTime>
  <Words>29</Words>
  <Application>Microsoft Macintosh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Real-time online drawing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Cassidy Williams</cp:lastModifiedBy>
  <cp:revision>40</cp:revision>
  <dcterms:created xsi:type="dcterms:W3CDTF">2010-04-12T23:12:02Z</dcterms:created>
  <dcterms:modified xsi:type="dcterms:W3CDTF">2013-07-13T20:45:12Z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