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Simple Sprite 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Game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5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need to draw a Sprite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variable for vector position or a rectangle for position</a:t>
            </a:r>
            <a:r>
              <a:rPr lang="en-GB" dirty="0"/>
              <a:t> </a:t>
            </a:r>
            <a:r>
              <a:rPr lang="en-GB" dirty="0" smtClean="0"/>
              <a:t>and scale</a:t>
            </a:r>
          </a:p>
          <a:p>
            <a:r>
              <a:rPr lang="en-GB" dirty="0" smtClean="0"/>
              <a:t>A 2D texture</a:t>
            </a:r>
          </a:p>
          <a:p>
            <a:r>
              <a:rPr lang="en-GB" dirty="0" smtClean="0"/>
              <a:t>Possibly a tint</a:t>
            </a:r>
          </a:p>
          <a:p>
            <a:r>
              <a:rPr lang="en-GB" dirty="0" smtClean="0"/>
              <a:t>This means that for every sprite in your game you need at least 2 variables for every sprite. This makes the Game1 (default name) bloated</a:t>
            </a:r>
          </a:p>
          <a:p>
            <a:r>
              <a:rPr lang="en-GB" dirty="0" smtClean="0"/>
              <a:t>We use classes to separate out concerns for our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1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sprite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769531" cy="3890056"/>
          </a:xfrm>
        </p:spPr>
        <p:txBody>
          <a:bodyPr>
            <a:normAutofit/>
          </a:bodyPr>
          <a:lstStyle/>
          <a:p>
            <a:r>
              <a:rPr lang="en-GB" dirty="0" smtClean="0"/>
              <a:t>A simple sprite class can hold both the functionality and the attributes of a Simple Sprite</a:t>
            </a:r>
          </a:p>
          <a:p>
            <a:r>
              <a:rPr lang="en-GB" dirty="0" smtClean="0"/>
              <a:t>We declare a class using a class definition as shown </a:t>
            </a:r>
          </a:p>
          <a:p>
            <a:r>
              <a:rPr lang="en-GB" dirty="0" smtClean="0"/>
              <a:t>Then you declare the properties that the object can have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83085" y="2097088"/>
            <a:ext cx="5211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</a:rPr>
              <a:t>SimpleSprite</a:t>
            </a:r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</a:rPr>
              <a:t>{ // All properties and functions are written here</a:t>
            </a:r>
          </a:p>
          <a:p>
            <a:r>
              <a:rPr lang="en-GB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3085" y="3898824"/>
            <a:ext cx="5632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</a:rPr>
              <a:t>SimpleSprite</a:t>
            </a:r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  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public Texture2D Image;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public Vector2 Position;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public Rectangle </a:t>
            </a:r>
            <a:r>
              <a:rPr lang="en-GB" dirty="0" err="1">
                <a:latin typeface="Courier New" panose="02070309020205020404" pitchFamily="49" charset="0"/>
              </a:rPr>
              <a:t>BoundingRect</a:t>
            </a:r>
            <a:r>
              <a:rPr lang="en-GB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2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sprite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31" y="1528203"/>
            <a:ext cx="10181245" cy="1137769"/>
          </a:xfrm>
        </p:spPr>
        <p:txBody>
          <a:bodyPr/>
          <a:lstStyle/>
          <a:p>
            <a:r>
              <a:rPr lang="en-GB" dirty="0" smtClean="0"/>
              <a:t>If you want the class to do something when it is being created then you make a constructor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2731" y="2428757"/>
            <a:ext cx="110602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</a:rPr>
              <a:t>SimpleSprite</a:t>
            </a:r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  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public Texture2D Image;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public Vector2 Position;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public Rectangle </a:t>
            </a:r>
            <a:r>
              <a:rPr lang="en-GB" dirty="0" err="1">
                <a:latin typeface="Courier New" panose="02070309020205020404" pitchFamily="49" charset="0"/>
              </a:rPr>
              <a:t>BoundingRect</a:t>
            </a:r>
            <a:r>
              <a:rPr lang="en-GB" dirty="0">
                <a:latin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      public </a:t>
            </a:r>
            <a:r>
              <a:rPr lang="en-GB" dirty="0" err="1">
                <a:latin typeface="Courier New" panose="02070309020205020404" pitchFamily="49" charset="0"/>
              </a:rPr>
              <a:t>SimpleSprite</a:t>
            </a:r>
            <a:r>
              <a:rPr lang="en-GB" dirty="0">
                <a:latin typeface="Courier New" panose="02070309020205020404" pitchFamily="49" charset="0"/>
              </a:rPr>
              <a:t>(Texture2D </a:t>
            </a:r>
            <a:r>
              <a:rPr lang="en-GB" dirty="0" err="1">
                <a:latin typeface="Courier New" panose="02070309020205020404" pitchFamily="49" charset="0"/>
              </a:rPr>
              <a:t>spriteImage</a:t>
            </a:r>
            <a:r>
              <a:rPr lang="en-GB" dirty="0" smtClean="0">
                <a:latin typeface="Courier New" panose="02070309020205020404" pitchFamily="49" charset="0"/>
              </a:rPr>
              <a:t>,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                          </a:t>
            </a:r>
            <a:r>
              <a:rPr lang="en-GB" dirty="0">
                <a:latin typeface="Courier New" panose="02070309020205020404" pitchFamily="49" charset="0"/>
              </a:rPr>
              <a:t>Vector2 </a:t>
            </a:r>
            <a:r>
              <a:rPr lang="en-GB" dirty="0" err="1">
                <a:latin typeface="Courier New" panose="02070309020205020404" pitchFamily="49" charset="0"/>
              </a:rPr>
              <a:t>startPosition</a:t>
            </a:r>
            <a:r>
              <a:rPr lang="en-GB" dirty="0"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Image = </a:t>
            </a:r>
            <a:r>
              <a:rPr lang="en-GB" dirty="0" err="1">
                <a:latin typeface="Courier New" panose="02070309020205020404" pitchFamily="49" charset="0"/>
              </a:rPr>
              <a:t>spriteImage</a:t>
            </a:r>
            <a:r>
              <a:rPr lang="en-GB" dirty="0"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Position = </a:t>
            </a:r>
            <a:r>
              <a:rPr lang="en-GB" dirty="0" err="1">
                <a:latin typeface="Courier New" panose="02070309020205020404" pitchFamily="49" charset="0"/>
              </a:rPr>
              <a:t>startPosition</a:t>
            </a:r>
            <a:r>
              <a:rPr lang="en-GB" dirty="0"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</a:rPr>
              <a:t>BoundingRect</a:t>
            </a:r>
            <a:r>
              <a:rPr lang="en-GB" dirty="0">
                <a:latin typeface="Courier New" panose="02070309020205020404" pitchFamily="49" charset="0"/>
              </a:rPr>
              <a:t> = new Rectangle((</a:t>
            </a:r>
            <a:r>
              <a:rPr lang="en-GB" dirty="0" err="1">
                <a:latin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</a:rPr>
              <a:t>)</a:t>
            </a:r>
            <a:r>
              <a:rPr lang="en-GB" dirty="0" err="1">
                <a:latin typeface="Courier New" panose="02070309020205020404" pitchFamily="49" charset="0"/>
              </a:rPr>
              <a:t>startPosition.X</a:t>
            </a:r>
            <a:r>
              <a:rPr lang="en-GB" dirty="0" smtClean="0">
                <a:latin typeface="Courier New" panose="02070309020205020404" pitchFamily="49" charset="0"/>
              </a:rPr>
              <a:t>,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		   	 (</a:t>
            </a:r>
            <a:r>
              <a:rPr lang="en-GB" dirty="0" err="1">
                <a:latin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</a:rPr>
              <a:t>)</a:t>
            </a:r>
            <a:r>
              <a:rPr lang="en-GB" dirty="0" err="1">
                <a:latin typeface="Courier New" panose="02070309020205020404" pitchFamily="49" charset="0"/>
              </a:rPr>
              <a:t>startPosition.Y</a:t>
            </a:r>
            <a:r>
              <a:rPr lang="en-GB" dirty="0">
                <a:latin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</a:rPr>
              <a:t>Image.Width</a:t>
            </a:r>
            <a:r>
              <a:rPr lang="en-GB" dirty="0">
                <a:latin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</a:rPr>
              <a:t>Image.Height</a:t>
            </a:r>
            <a:r>
              <a:rPr lang="en-GB" dirty="0">
                <a:latin typeface="Courier New" panose="02070309020205020404" pitchFamily="49" charset="0"/>
              </a:rPr>
              <a:t>);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 we ca add methods to do other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2651360" cy="354171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You can pass other objects to these methods and then access the insides of those objects</a:t>
            </a:r>
          </a:p>
          <a:p>
            <a:r>
              <a:rPr lang="en-GB" dirty="0" smtClean="0"/>
              <a:t>The sprite batch object of the game is passed to the draw method of the simple sprite. It uses this Sprite Batch to </a:t>
            </a:r>
            <a:r>
              <a:rPr lang="en-GB" smtClean="0"/>
              <a:t>draw itself.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32243" y="1820883"/>
            <a:ext cx="77286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</a:rPr>
              <a:t>public void draw(</a:t>
            </a:r>
            <a:r>
              <a:rPr lang="en-GB" dirty="0" err="1">
                <a:latin typeface="Courier New" panose="02070309020205020404" pitchFamily="49" charset="0"/>
              </a:rPr>
              <a:t>SpriteBatch</a:t>
            </a:r>
            <a:r>
              <a:rPr lang="en-GB" dirty="0">
                <a:latin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</a:rPr>
              <a:t>sp</a:t>
            </a:r>
            <a:r>
              <a:rPr lang="en-GB" dirty="0"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</a:rPr>
              <a:t>sp.Draw</a:t>
            </a:r>
            <a:r>
              <a:rPr lang="en-GB" dirty="0">
                <a:latin typeface="Courier New" panose="02070309020205020404" pitchFamily="49" charset="0"/>
              </a:rPr>
              <a:t>(Image, Position, </a:t>
            </a:r>
            <a:r>
              <a:rPr lang="en-GB" dirty="0" err="1">
                <a:latin typeface="Courier New" panose="02070309020205020404" pitchFamily="49" charset="0"/>
              </a:rPr>
              <a:t>Color.White</a:t>
            </a:r>
            <a:r>
              <a:rPr lang="en-GB" dirty="0"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}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        public void Move(Vector2 delta)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{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Position += delta;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</a:rPr>
              <a:t>BoundingRect.X</a:t>
            </a:r>
            <a:r>
              <a:rPr lang="en-GB" dirty="0">
                <a:latin typeface="Courier New" panose="02070309020205020404" pitchFamily="49" charset="0"/>
              </a:rPr>
              <a:t> = (</a:t>
            </a:r>
            <a:r>
              <a:rPr lang="en-GB" dirty="0" err="1">
                <a:latin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</a:rPr>
              <a:t>)</a:t>
            </a:r>
            <a:r>
              <a:rPr lang="en-GB" dirty="0" err="1">
                <a:latin typeface="Courier New" panose="02070309020205020404" pitchFamily="49" charset="0"/>
              </a:rPr>
              <a:t>Position.X</a:t>
            </a:r>
            <a:r>
              <a:rPr lang="en-GB" dirty="0"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</a:rPr>
              <a:t>BoundingRect.Y</a:t>
            </a:r>
            <a:r>
              <a:rPr lang="en-GB" dirty="0">
                <a:latin typeface="Courier New" panose="02070309020205020404" pitchFamily="49" charset="0"/>
              </a:rPr>
              <a:t> = (</a:t>
            </a:r>
            <a:r>
              <a:rPr lang="en-GB" dirty="0" err="1">
                <a:latin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</a:rPr>
              <a:t>)</a:t>
            </a:r>
            <a:r>
              <a:rPr lang="en-GB" dirty="0" err="1">
                <a:latin typeface="Courier New" panose="02070309020205020404" pitchFamily="49" charset="0"/>
              </a:rPr>
              <a:t>Position.Y</a:t>
            </a:r>
            <a:r>
              <a:rPr lang="en-GB" dirty="0">
                <a:latin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688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Simple sprite – collision and draw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method that will accept a Simple sprite object and check if it is in collision with itself.</a:t>
            </a:r>
          </a:p>
          <a:p>
            <a:r>
              <a:rPr lang="en-GB" dirty="0" smtClean="0"/>
              <a:t>A Simple Sprite should be able to draw text around itself</a:t>
            </a:r>
          </a:p>
          <a:p>
            <a:pPr lvl="1"/>
            <a:r>
              <a:rPr lang="en-GB" dirty="0" smtClean="0"/>
              <a:t>Conversation </a:t>
            </a:r>
          </a:p>
          <a:p>
            <a:pPr lvl="1"/>
            <a:r>
              <a:rPr lang="en-GB" dirty="0" smtClean="0"/>
              <a:t>Debug information</a:t>
            </a:r>
          </a:p>
          <a:p>
            <a:r>
              <a:rPr lang="en-GB" dirty="0" smtClean="0"/>
              <a:t>Add to the simple sprite class so it can write a message above its </a:t>
            </a:r>
            <a:r>
              <a:rPr lang="en-GB" smtClean="0"/>
              <a:t>current 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80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21</TotalTime>
  <Words>368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Tw Cen MT</vt:lpstr>
      <vt:lpstr>Circuit</vt:lpstr>
      <vt:lpstr>Simple Sprite class</vt:lpstr>
      <vt:lpstr>What do you need to draw a Sprite</vt:lpstr>
      <vt:lpstr>A simple sprite</vt:lpstr>
      <vt:lpstr>A simple sprite class</vt:lpstr>
      <vt:lpstr>Then we ca add methods to do other stuff</vt:lpstr>
      <vt:lpstr>Exercise 1 Simple sprite – collision and draw 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Sprite class</dc:title>
  <dc:creator>Paul Powell at IT Sligo</dc:creator>
  <cp:lastModifiedBy>Paul Powell at IT Sligo</cp:lastModifiedBy>
  <cp:revision>3</cp:revision>
  <dcterms:created xsi:type="dcterms:W3CDTF">2014-09-16T12:22:52Z</dcterms:created>
  <dcterms:modified xsi:type="dcterms:W3CDTF">2015-09-24T09:44:58Z</dcterms:modified>
</cp:coreProperties>
</file>