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simple 2d camera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Camera moving other objects stay still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support a simple camera or any camera you need to use a transformational matrix. This is built into the Matrix class which is included with XNA</a:t>
            </a:r>
          </a:p>
          <a:p>
            <a:r>
              <a:rPr lang="en-GB" dirty="0" smtClean="0"/>
              <a:t>The sprite batch Begin call allows for this matrix to used in all subsequent draw calls, where all position references (Vectors or Rectangles) are transformed by the Matrix provided</a:t>
            </a:r>
          </a:p>
          <a:p>
            <a:r>
              <a:rPr lang="en-GB" dirty="0" smtClean="0"/>
              <a:t>You have to maintain this matrix all the time in response to updates by the user to move a camera around</a:t>
            </a:r>
          </a:p>
          <a:p>
            <a:r>
              <a:rPr lang="en-GB" dirty="0" smtClean="0"/>
              <a:t>Here we use stationary objects and just draw them relative to the change in camera position</a:t>
            </a:r>
          </a:p>
          <a:p>
            <a:r>
              <a:rPr lang="en-GB" dirty="0" smtClean="0"/>
              <a:t>NOTE: you can have a few cameras active at the one time.</a:t>
            </a:r>
          </a:p>
          <a:p>
            <a:r>
              <a:rPr lang="en-GB" dirty="0" smtClean="0"/>
              <a:t>We implement a 2D Camera as a class for re-use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091"/>
            <a:ext cx="9905998" cy="1478570"/>
          </a:xfrm>
        </p:spPr>
        <p:txBody>
          <a:bodyPr/>
          <a:lstStyle/>
          <a:p>
            <a:r>
              <a:rPr lang="en-GB" dirty="0" smtClean="0"/>
              <a:t>Transformational 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Transformational matrices are used to maintain the position, angle of rotation, and zoom of the camera.</a:t>
            </a:r>
          </a:p>
          <a:p>
            <a:r>
              <a:rPr lang="en-GB" dirty="0" smtClean="0"/>
              <a:t>Objects may move in an out of the cameras viewing frustum </a:t>
            </a:r>
          </a:p>
          <a:p>
            <a:r>
              <a:rPr lang="en-GB" dirty="0" smtClean="0"/>
              <a:t>The camera is mapped to the viewport of the game</a:t>
            </a:r>
          </a:p>
          <a:p>
            <a:r>
              <a:rPr lang="en-GB" dirty="0" smtClean="0"/>
              <a:t>XNA has a Matrix class to deal with Matrix operations</a:t>
            </a:r>
          </a:p>
          <a:p>
            <a:r>
              <a:rPr lang="en-GB" dirty="0" smtClean="0"/>
              <a:t>The Matrix class has a </a:t>
            </a:r>
            <a:r>
              <a:rPr lang="en-GB" b="1" dirty="0" err="1" smtClean="0"/>
              <a:t>CreateTranslation</a:t>
            </a:r>
            <a:r>
              <a:rPr lang="en-GB" dirty="0" smtClean="0"/>
              <a:t> function which is used to create a Translation matrix.</a:t>
            </a:r>
          </a:p>
          <a:p>
            <a:r>
              <a:rPr lang="en-GB" dirty="0" smtClean="0"/>
              <a:t>Everything in the camera focus or outside it is drawn using this Transform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transform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need variables for position, scale or Zoom, an rotation. These will change in response to key presses</a:t>
            </a:r>
          </a:p>
          <a:p>
            <a:r>
              <a:rPr lang="en-GB" dirty="0" smtClean="0"/>
              <a:t>They are all public here as you have not covered visibility of variables</a:t>
            </a:r>
          </a:p>
          <a:p>
            <a:r>
              <a:rPr lang="en-GB" dirty="0" smtClean="0"/>
              <a:t>Should be protected and exposed as a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0173" y="4312384"/>
            <a:ext cx="91572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zoom;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Camera Zoom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fr-F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transform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fr-F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Matrix </a:t>
            </a:r>
            <a:r>
              <a:rPr lang="fr-F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Transform</a:t>
            </a:r>
            <a:endParaRPr lang="fr-FR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E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Vector2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 pos;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Camera Position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rotation;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Camera Rotation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the transform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7204"/>
            <a:ext cx="9905999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get_transformation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GraphicsDevice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graphicsDevice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transform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.CreateTranslation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(-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pos.X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-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pos.Y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0)) *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.CreateRotationZ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(rotation) *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.CreateScale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(zoom, zoom, 1)) *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.CreateTranslation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						</a:t>
            </a:r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graphicsDevice.Viewport.Width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/2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graphicsDevice.Viewport.Height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/2, 0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transform;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7677" y="5506066"/>
            <a:ext cx="8465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Assumes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origin of the Camera is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focused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the middle of the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screen</a:t>
            </a:r>
          </a:p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viewport is the frustum of the camera this is to facilitate rotations about the centre of the screen </a:t>
            </a:r>
          </a:p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Note –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pos.X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-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pos.Y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has the effect of moving the camera in the reverse direction by the amount specified by it’s position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6420465" y="4025245"/>
            <a:ext cx="1271807" cy="14808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53088" y="2466478"/>
            <a:ext cx="1504335" cy="33429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7" idx="4"/>
          </p:cNvCxnSpPr>
          <p:nvPr/>
        </p:nvCxnSpPr>
        <p:spPr>
          <a:xfrm flipV="1">
            <a:off x="3864990" y="2800775"/>
            <a:ext cx="2640266" cy="37168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the camera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83648"/>
          </a:xfrm>
        </p:spPr>
        <p:txBody>
          <a:bodyPr>
            <a:normAutofit/>
          </a:bodyPr>
          <a:lstStyle/>
          <a:p>
            <a:r>
              <a:rPr lang="en-GB" dirty="0" smtClean="0"/>
              <a:t>We move the camera using the arrow keys. But note the position is increasing here and when we apply the reverse in the first translation of the camera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41412" y="35740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Keyboard.GetState</a:t>
            </a:r>
            <a:r>
              <a:rPr lang="en-GB" dirty="0"/>
              <a:t>().</a:t>
            </a:r>
            <a:r>
              <a:rPr lang="en-GB" dirty="0" err="1"/>
              <a:t>IsKeyDown</a:t>
            </a:r>
            <a:r>
              <a:rPr lang="en-GB" dirty="0"/>
              <a:t>(</a:t>
            </a:r>
            <a:r>
              <a:rPr lang="en-GB" dirty="0" err="1"/>
              <a:t>Keys.D</a:t>
            </a:r>
            <a:r>
              <a:rPr lang="en-GB" dirty="0"/>
              <a:t>))</a:t>
            </a:r>
          </a:p>
          <a:p>
            <a:r>
              <a:rPr lang="en-GB" dirty="0"/>
              <a:t>                </a:t>
            </a:r>
            <a:r>
              <a:rPr lang="en-GB" dirty="0" err="1"/>
              <a:t>cam.Move</a:t>
            </a:r>
            <a:r>
              <a:rPr lang="en-GB" dirty="0"/>
              <a:t>(new Vector2(1, 0) * speed);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243483" y="3739874"/>
            <a:ext cx="648929" cy="31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4680154" y="4572000"/>
            <a:ext cx="1887793" cy="1189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Camera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094411" y="43862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(-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pos.X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-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pos.Y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0)) </a:t>
            </a:r>
            <a:endParaRPr lang="en-GB" dirty="0"/>
          </a:p>
        </p:txBody>
      </p:sp>
      <p:cxnSp>
        <p:nvCxnSpPr>
          <p:cNvPr id="13" name="Elbow Connector 12"/>
          <p:cNvCxnSpPr>
            <a:stCxn id="7" idx="2"/>
            <a:endCxn id="11" idx="0"/>
          </p:cNvCxnSpPr>
          <p:nvPr/>
        </p:nvCxnSpPr>
        <p:spPr>
          <a:xfrm rot="16200000" flipH="1">
            <a:off x="7772904" y="3016697"/>
            <a:ext cx="331699" cy="240731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/>
        </p:nvCxnSpPr>
        <p:spPr>
          <a:xfrm rot="5400000">
            <a:off x="7649522" y="3673962"/>
            <a:ext cx="411315" cy="257446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transformation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7861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resulting transformation is passed to a sprite batch begin call to offset all the draws by this amount</a:t>
            </a:r>
          </a:p>
          <a:p>
            <a:r>
              <a:rPr lang="en-GB" dirty="0" smtClean="0"/>
              <a:t> Character position is 0,0 but the Character is drawn at the origin of the camera which is set by the last Translation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97858" y="4046424"/>
            <a:ext cx="7708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spriteBatch.Begin</a:t>
            </a:r>
            <a:r>
              <a:rPr lang="en-GB" dirty="0"/>
              <a:t>(</a:t>
            </a:r>
            <a:r>
              <a:rPr lang="en-GB" dirty="0" err="1"/>
              <a:t>SpriteSortMode.BackToFront</a:t>
            </a:r>
            <a:r>
              <a:rPr lang="en-GB" dirty="0"/>
              <a:t>,</a:t>
            </a:r>
          </a:p>
          <a:p>
            <a:r>
              <a:rPr lang="en-GB" dirty="0"/>
              <a:t>                                </a:t>
            </a:r>
            <a:r>
              <a:rPr lang="en-GB" dirty="0" err="1"/>
              <a:t>BlendState.AlphaBlend</a:t>
            </a:r>
            <a:r>
              <a:rPr lang="en-GB" dirty="0"/>
              <a:t>,</a:t>
            </a:r>
          </a:p>
          <a:p>
            <a:r>
              <a:rPr lang="en-GB" dirty="0"/>
              <a:t>                                </a:t>
            </a:r>
            <a:r>
              <a:rPr lang="en-GB" dirty="0" err="1"/>
              <a:t>null,null,null,null,</a:t>
            </a:r>
            <a:r>
              <a:rPr lang="en-GB" b="1" dirty="0" err="1"/>
              <a:t>cam.get_transformation</a:t>
            </a:r>
            <a:r>
              <a:rPr lang="en-GB" b="1" dirty="0"/>
              <a:t>(</a:t>
            </a:r>
            <a:r>
              <a:rPr lang="en-GB" b="1" dirty="0" err="1"/>
              <a:t>GraphicsDevice</a:t>
            </a:r>
            <a:r>
              <a:rPr lang="en-GB" b="1" dirty="0" smtClean="0"/>
              <a:t>)</a:t>
            </a:r>
            <a:r>
              <a:rPr lang="en-GB" dirty="0" smtClean="0"/>
              <a:t>);</a:t>
            </a:r>
          </a:p>
          <a:p>
            <a:r>
              <a:rPr lang="en-GB" dirty="0" err="1"/>
              <a:t>spriteBatch.Draw</a:t>
            </a:r>
            <a:r>
              <a:rPr lang="en-GB" dirty="0"/>
              <a:t>(character, </a:t>
            </a:r>
            <a:r>
              <a:rPr lang="en-GB" dirty="0" err="1"/>
              <a:t>CharacterPosition</a:t>
            </a:r>
            <a:r>
              <a:rPr lang="en-GB" dirty="0"/>
              <a:t>, </a:t>
            </a:r>
            <a:r>
              <a:rPr lang="en-GB" dirty="0" err="1"/>
              <a:t>Color.White</a:t>
            </a:r>
            <a:r>
              <a:rPr lang="en-GB" dirty="0" smtClean="0"/>
              <a:t>);</a:t>
            </a:r>
          </a:p>
          <a:p>
            <a:r>
              <a:rPr lang="en-GB" dirty="0" err="1"/>
              <a:t>spriteBatch.End</a:t>
            </a:r>
            <a:r>
              <a:rPr lang="en-GB" dirty="0"/>
              <a:t>();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39" y="2249487"/>
            <a:ext cx="9264963" cy="44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435</TotalTime>
  <Words>502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Tw Cen MT</vt:lpstr>
      <vt:lpstr>Circuit</vt:lpstr>
      <vt:lpstr>A simple 2d camera</vt:lpstr>
      <vt:lpstr>matrices</vt:lpstr>
      <vt:lpstr>Transformational matrices</vt:lpstr>
      <vt:lpstr>The transform matrix</vt:lpstr>
      <vt:lpstr>Making the transform</vt:lpstr>
      <vt:lpstr>Moving the camera</vt:lpstr>
      <vt:lpstr>The resulting transformation </vt:lpstr>
      <vt:lpstr>The resulting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2d camera</dc:title>
  <dc:creator>Paul Powell</dc:creator>
  <cp:lastModifiedBy>Paul Powell at IT Sligo</cp:lastModifiedBy>
  <cp:revision>18</cp:revision>
  <dcterms:created xsi:type="dcterms:W3CDTF">2014-10-06T18:07:50Z</dcterms:created>
  <dcterms:modified xsi:type="dcterms:W3CDTF">2015-10-21T10:15:21Z</dcterms:modified>
</cp:coreProperties>
</file>