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50244-7D0F-44CA-9C3D-5A715B6FEECB}" type="datetimeFigureOut">
              <a:rPr lang="da-DK" smtClean="0"/>
              <a:t>30-10-2013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61998C-AA8F-4238-B852-B2D767B985D9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c@corepoint-it.net" TargetMode="External"/><Relationship Id="rId2" Type="http://schemas.openxmlformats.org/officeDocument/2006/relationships/hyperlink" Target="mailto:markc@corepoint-it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 your solutions</a:t>
            </a:r>
            <a:br>
              <a:rPr lang="en-US" dirty="0" smtClean="0"/>
            </a:br>
            <a:r>
              <a:rPr lang="en-US" dirty="0" smtClean="0"/>
              <a:t>with the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Cassidy, </a:t>
            </a:r>
            <a:r>
              <a:rPr lang="en-US" dirty="0" err="1" smtClean="0"/>
              <a:t>CorePoint</a:t>
            </a:r>
            <a:r>
              <a:rPr lang="en-US" dirty="0" smtClean="0"/>
              <a:t> IT Ltd</a:t>
            </a:r>
          </a:p>
          <a:p>
            <a:r>
              <a:rPr lang="en-US" dirty="0" err="1" smtClean="0"/>
              <a:t>Sitecore</a:t>
            </a:r>
            <a:r>
              <a:rPr lang="en-US" dirty="0" smtClean="0"/>
              <a:t> Consultant / Architect</a:t>
            </a:r>
          </a:p>
          <a:p>
            <a:r>
              <a:rPr lang="en-US" dirty="0" smtClean="0">
                <a:hlinkClick r:id="rId2"/>
              </a:rPr>
              <a:t>markc@corepoint-it.dk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markc@corepoint-it.net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470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based on the </a:t>
            </a:r>
            <a:r>
              <a:rPr lang="en-US" dirty="0" err="1" smtClean="0"/>
              <a:t>IntegerOperatorCondition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Add an extra public property to allow the </a:t>
            </a:r>
            <a:r>
              <a:rPr lang="en-US" dirty="0" err="1" smtClean="0"/>
              <a:t>TemplateId</a:t>
            </a:r>
            <a:r>
              <a:rPr lang="en-US" dirty="0" smtClean="0"/>
              <a:t> to be defined from the Rule configuration</a:t>
            </a:r>
          </a:p>
          <a:p>
            <a:r>
              <a:rPr lang="en-US" dirty="0" err="1" smtClean="0"/>
              <a:t>Sitecore</a:t>
            </a:r>
            <a:r>
              <a:rPr lang="en-US" dirty="0" smtClean="0"/>
              <a:t> “magic” wires it all up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Completing the Insert Option Rule, making the template configurable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86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Editor Warnings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Conditional Renderings</a:t>
            </a:r>
          </a:p>
          <a:p>
            <a:r>
              <a:rPr lang="en-US" dirty="0" smtClean="0"/>
              <a:t>Item Events</a:t>
            </a:r>
          </a:p>
          <a:p>
            <a:r>
              <a:rPr lang="en-US" dirty="0" smtClean="0"/>
              <a:t>Campaigns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Sitecore</a:t>
            </a:r>
            <a:r>
              <a:rPr lang="en-US" dirty="0" smtClean="0"/>
              <a:t> Rules Engine is already set up in many areas of your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27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RuleContext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Close analogy to the </a:t>
            </a:r>
            <a:r>
              <a:rPr lang="en-US" dirty="0" err="1" smtClean="0"/>
              <a:t>PipelineArgs</a:t>
            </a:r>
            <a:r>
              <a:rPr lang="en-US" dirty="0" smtClean="0"/>
              <a:t> in a </a:t>
            </a:r>
            <a:r>
              <a:rPr lang="en-US" dirty="0" err="1" smtClean="0"/>
              <a:t>Sitecore</a:t>
            </a:r>
            <a:r>
              <a:rPr lang="en-US" dirty="0" smtClean="0"/>
              <a:t> Pipeline Processor</a:t>
            </a:r>
          </a:p>
          <a:p>
            <a:pPr lvl="1"/>
            <a:r>
              <a:rPr lang="en-US" dirty="0" smtClean="0"/>
              <a:t>Holds state through execution of all the rules in your Rule field</a:t>
            </a:r>
          </a:p>
          <a:p>
            <a:r>
              <a:rPr lang="en-US" dirty="0" smtClean="0"/>
              <a:t>How wire up your own code to use the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RuleContext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549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Rules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69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appeared in </a:t>
            </a:r>
            <a:r>
              <a:rPr lang="en-US" dirty="0" err="1" smtClean="0"/>
              <a:t>Sitecore</a:t>
            </a:r>
            <a:r>
              <a:rPr lang="en-US" dirty="0" smtClean="0"/>
              <a:t> 6.1</a:t>
            </a:r>
          </a:p>
          <a:p>
            <a:r>
              <a:rPr lang="en-US" dirty="0" smtClean="0"/>
              <a:t>Essentially a “[content management] user configurable set of conditions and actions”</a:t>
            </a:r>
          </a:p>
          <a:p>
            <a:r>
              <a:rPr lang="en-US" dirty="0" smtClean="0"/>
              <a:t>These rules/actions are configured much in the same way Outlook Mail Rules are configured</a:t>
            </a:r>
          </a:p>
          <a:p>
            <a:r>
              <a:rPr lang="en-US" dirty="0" smtClean="0"/>
              <a:t>Once so defined, </a:t>
            </a:r>
            <a:r>
              <a:rPr lang="en-US" dirty="0" err="1" smtClean="0"/>
              <a:t>Sitecore</a:t>
            </a:r>
            <a:r>
              <a:rPr lang="en-US" dirty="0" smtClean="0"/>
              <a:t> will evaluate the conditions and invoke the actions as necessary</a:t>
            </a:r>
          </a:p>
          <a:p>
            <a:r>
              <a:rPr lang="en-US" dirty="0" smtClean="0"/>
              <a:t>Areas of your solution can have each their own set of rules and actions. In </a:t>
            </a:r>
            <a:r>
              <a:rPr lang="en-US" dirty="0" err="1" smtClean="0"/>
              <a:t>Sitecore</a:t>
            </a:r>
            <a:r>
              <a:rPr lang="en-US" dirty="0" smtClean="0"/>
              <a:t> this is also called your “Rule Context”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9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this has you confused, don’t panic!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is “local” to the item or template and can be configured by your CM users. Technically, this isn’t even a </a:t>
            </a:r>
            <a:r>
              <a:rPr lang="en-US" dirty="0" err="1" smtClean="0">
                <a:sym typeface="Wingdings" panose="05000000000000000000" pitchFamily="2" charset="2"/>
              </a:rPr>
              <a:t>Sitecore</a:t>
            </a:r>
            <a:r>
              <a:rPr lang="en-US" dirty="0" smtClean="0">
                <a:sym typeface="Wingdings" panose="05000000000000000000" pitchFamily="2" charset="2"/>
              </a:rPr>
              <a:t> Rules Engine Rule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is “global” to all item inserts and requires access to the “system” area to configure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Between them, these eliminate the need for “dumb templates” just to allow specific insert options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Rules and Insert Options Rules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38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Rules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310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writing complicated logic to control the information architecture of the solution</a:t>
            </a:r>
          </a:p>
          <a:p>
            <a:r>
              <a:rPr lang="en-US" dirty="0" smtClean="0"/>
              <a:t>Allows you to add or remove insert options via code</a:t>
            </a:r>
          </a:p>
          <a:p>
            <a:r>
              <a:rPr lang="en-US" dirty="0" smtClean="0"/>
              <a:t>Can be configured on an item or template level and further enabled or disabled by your CM users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in most cases be replaced by an equivalent Insert Options Rule using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Rules 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320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Options Rules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759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flexible configuration of Insert Options without having to deploy code</a:t>
            </a:r>
          </a:p>
          <a:p>
            <a:r>
              <a:rPr lang="en-US" dirty="0" smtClean="0"/>
              <a:t>Can solve problems such as site-specific Insert Options and adapt to specific roles of the CM user</a:t>
            </a:r>
          </a:p>
          <a:p>
            <a:r>
              <a:rPr lang="en-US" dirty="0" smtClean="0"/>
              <a:t>Runs globally, not bound to specific items or templates</a:t>
            </a:r>
          </a:p>
          <a:p>
            <a:r>
              <a:rPr lang="en-US" dirty="0" smtClean="0"/>
              <a:t>Adding your own conditions to solve specific cases is relatively straight forward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Options Rules 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658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Replicating the hard wired logic from our Insert Rule in a simple </a:t>
            </a:r>
            <a:r>
              <a:rPr lang="en-US" dirty="0" err="1" smtClean="0"/>
              <a:t>Sitecore</a:t>
            </a:r>
            <a:r>
              <a:rPr lang="en-US" dirty="0" smtClean="0"/>
              <a:t> Rules Engine Rule</a:t>
            </a:r>
          </a:p>
          <a:p>
            <a:r>
              <a:rPr lang="en-US" dirty="0" err="1" smtClean="0"/>
              <a:t>MaxFoldersAllowed</a:t>
            </a:r>
            <a:r>
              <a:rPr lang="en-US" dirty="0" smtClean="0"/>
              <a:t> as a </a:t>
            </a:r>
            <a:r>
              <a:rPr lang="en-US" dirty="0" err="1" smtClean="0"/>
              <a:t>WhenCondition</a:t>
            </a:r>
            <a:r>
              <a:rPr lang="en-US" dirty="0" smtClean="0"/>
              <a:t>&lt;T&gt;</a:t>
            </a:r>
          </a:p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Options Condition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207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configurable, how many Folder items are allowed</a:t>
            </a:r>
          </a:p>
          <a:p>
            <a:r>
              <a:rPr lang="en-US" dirty="0" smtClean="0"/>
              <a:t>Based on the </a:t>
            </a:r>
            <a:r>
              <a:rPr lang="en-US" dirty="0" err="1" smtClean="0"/>
              <a:t>IntegerOperatorCondition</a:t>
            </a:r>
            <a:r>
              <a:rPr lang="en-US" dirty="0" smtClean="0"/>
              <a:t>&lt;T&gt;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Expanding Our Insert Option Condition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943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ølgeform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ølg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778</TotalTime>
  <Words>415</Words>
  <Application>Microsoft Office PowerPoint</Application>
  <PresentationFormat>Skærmshow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Bølgeform</vt:lpstr>
      <vt:lpstr>Rule your solutions with the Sitecore Rules Engine</vt:lpstr>
      <vt:lpstr>A brief overview</vt:lpstr>
      <vt:lpstr>Insert Rules and Insert Options Rules</vt:lpstr>
      <vt:lpstr>Insert Rules Demonstration</vt:lpstr>
      <vt:lpstr>Insert Rules Summary</vt:lpstr>
      <vt:lpstr>Insert Options Rules Demonstration</vt:lpstr>
      <vt:lpstr>Insert Options Rules Summary</vt:lpstr>
      <vt:lpstr>Insert Options Condition Demonstration</vt:lpstr>
      <vt:lpstr>Expanding Our Insert Option Condition Demonstration</vt:lpstr>
      <vt:lpstr>Completing the Insert Option Rule, making the template configurable</vt:lpstr>
      <vt:lpstr>Sitecore Rules Engine is already set up in many areas of your solution</vt:lpstr>
      <vt:lpstr>The RuleContext</vt:lpstr>
      <vt:lpstr>Page Rules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your solutions with the Sitecore Rules Engine</dc:title>
  <dc:creator>Windows User;markc@corepoint-it.dk</dc:creator>
  <cp:lastModifiedBy>Windows User</cp:lastModifiedBy>
  <cp:revision>24</cp:revision>
  <dcterms:created xsi:type="dcterms:W3CDTF">2013-10-27T10:57:31Z</dcterms:created>
  <dcterms:modified xsi:type="dcterms:W3CDTF">2013-10-30T17:10:28Z</dcterms:modified>
</cp:coreProperties>
</file>