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72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01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4A70-0855-4F2E-8611-E769D4997C0D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02C74-E09A-4BCB-A5F4-476E0F06F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3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Sitecore</a:t>
            </a:r>
            <a:r>
              <a:rPr lang="en-GB" dirty="0" smtClean="0"/>
              <a:t> -&gt;</a:t>
            </a:r>
            <a:r>
              <a:rPr lang="en-GB" baseline="0" dirty="0" smtClean="0"/>
              <a:t> Settings -&gt; Insert Rules -&gt; SUGDE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2C74-E09A-4BCB-A5F4-476E0F06F5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6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Sitecore</a:t>
            </a:r>
            <a:r>
              <a:rPr lang="en-GB" dirty="0" smtClean="0"/>
              <a:t> -&gt; System -&gt; Settings -&gt; Rules -&gt;</a:t>
            </a:r>
            <a:r>
              <a:rPr lang="en-GB" baseline="0" dirty="0" smtClean="0"/>
              <a:t> Insert Options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2C74-E09A-4BCB-A5F4-476E0F06F59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787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/</a:t>
            </a:r>
            <a:r>
              <a:rPr lang="en-GB" dirty="0" err="1" smtClean="0"/>
              <a:t>sitecore</a:t>
            </a:r>
            <a:r>
              <a:rPr lang="en-GB" dirty="0" smtClean="0"/>
              <a:t>/system/Settings/Rules/Definitions/Elements/Insert Options/Sections Allowed</a:t>
            </a:r>
            <a:br>
              <a:rPr lang="en-GB" dirty="0" smtClean="0"/>
            </a:br>
            <a:r>
              <a:rPr lang="en-GB" dirty="0" smtClean="0"/>
              <a:t>/</a:t>
            </a:r>
            <a:r>
              <a:rPr lang="en-GB" dirty="0" err="1" smtClean="0"/>
              <a:t>sitecore</a:t>
            </a:r>
            <a:r>
              <a:rPr lang="en-GB" dirty="0" smtClean="0"/>
              <a:t>/system/Settings/Rules/Insert Options/Rules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2C74-E09A-4BCB-A5F4-476E0F06F59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2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rk@cassidy.d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2674938"/>
            <a:ext cx="3451225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SUGDE M</a:t>
            </a:r>
            <a:r>
              <a:rPr lang="da-DK" dirty="0" smtClean="0"/>
              <a:t>ünchen, 18 Jan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Replicating the hard wired logic from our Insert Rule in a simple </a:t>
            </a:r>
            <a:r>
              <a:rPr lang="en-US" dirty="0" err="1" smtClean="0"/>
              <a:t>Sitecore</a:t>
            </a:r>
            <a:r>
              <a:rPr lang="en-US" dirty="0" smtClean="0"/>
              <a:t> Rules Engine Rule</a:t>
            </a:r>
          </a:p>
          <a:p>
            <a:r>
              <a:rPr lang="en-US" dirty="0" err="1" smtClean="0"/>
              <a:t>MaxFoldersAllowed</a:t>
            </a:r>
            <a:r>
              <a:rPr lang="en-US" dirty="0" smtClean="0"/>
              <a:t> as a </a:t>
            </a:r>
            <a:r>
              <a:rPr lang="en-US" dirty="0" err="1" smtClean="0"/>
              <a:t>WhenCondition</a:t>
            </a:r>
            <a:r>
              <a:rPr lang="en-US" dirty="0" smtClean="0"/>
              <a:t>&lt;T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Achieves what we did before, but can now be combined with additional conditions</a:t>
            </a:r>
          </a:p>
          <a:p>
            <a:pPr lvl="1"/>
            <a:r>
              <a:rPr lang="en-US" dirty="0" smtClean="0"/>
              <a:t>E.g. “if user is in role </a:t>
            </a:r>
            <a:r>
              <a:rPr lang="en-US" u="sng" dirty="0" smtClean="0"/>
              <a:t>Site Admins</a:t>
            </a:r>
            <a:r>
              <a:rPr lang="en-US" dirty="0" smtClean="0"/>
              <a:t> OR …”</a:t>
            </a:r>
            <a:endParaRPr lang="en-US" dirty="0" smtClean="0"/>
          </a:p>
          <a:p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Options Condition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20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configurable, how </a:t>
            </a:r>
            <a:r>
              <a:rPr lang="en-US" smtClean="0"/>
              <a:t>many </a:t>
            </a:r>
            <a:r>
              <a:rPr lang="en-US" smtClean="0"/>
              <a:t>Section items </a:t>
            </a:r>
            <a:r>
              <a:rPr lang="en-US" dirty="0" smtClean="0"/>
              <a:t>are allowed</a:t>
            </a:r>
          </a:p>
          <a:p>
            <a:r>
              <a:rPr lang="en-US" dirty="0" smtClean="0"/>
              <a:t>Based on the </a:t>
            </a:r>
            <a:r>
              <a:rPr lang="en-US" dirty="0" err="1" smtClean="0"/>
              <a:t>IntegerOperatorCondition</a:t>
            </a:r>
            <a:r>
              <a:rPr lang="en-US" dirty="0" smtClean="0"/>
              <a:t>&lt;T&gt;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Expanding Our Insert Option Condition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9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based on the </a:t>
            </a:r>
            <a:r>
              <a:rPr lang="en-US" dirty="0" err="1" smtClean="0"/>
              <a:t>IntegerOperatorCondition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Add an extra public property to allow the </a:t>
            </a:r>
            <a:r>
              <a:rPr lang="en-US" dirty="0" err="1" smtClean="0"/>
              <a:t>TemplateId</a:t>
            </a:r>
            <a:r>
              <a:rPr lang="en-US" dirty="0" smtClean="0"/>
              <a:t> to be defined from the Rule configuration</a:t>
            </a:r>
          </a:p>
          <a:p>
            <a:r>
              <a:rPr lang="en-US" dirty="0" err="1" smtClean="0"/>
              <a:t>Sitecore</a:t>
            </a:r>
            <a:r>
              <a:rPr lang="en-US" dirty="0" smtClean="0"/>
              <a:t> “magic” wires it all up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Completing the Insert Option Rule, making the template configurable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866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Editor Warnings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Conditional Renderings</a:t>
            </a:r>
          </a:p>
          <a:p>
            <a:r>
              <a:rPr lang="en-US" dirty="0" smtClean="0"/>
              <a:t>Item Events</a:t>
            </a:r>
          </a:p>
          <a:p>
            <a:r>
              <a:rPr lang="en-US" dirty="0" smtClean="0"/>
              <a:t>Campaigns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Sitecore</a:t>
            </a:r>
            <a:r>
              <a:rPr lang="en-US" dirty="0" smtClean="0"/>
              <a:t> Rules Engine is already set up in many areas of your solution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27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RuleContext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Close analogy to the </a:t>
            </a:r>
            <a:r>
              <a:rPr lang="en-US" dirty="0" err="1" smtClean="0"/>
              <a:t>PipelineArgs</a:t>
            </a:r>
            <a:r>
              <a:rPr lang="en-US" dirty="0" smtClean="0"/>
              <a:t> in a </a:t>
            </a:r>
            <a:r>
              <a:rPr lang="en-US" dirty="0" err="1" smtClean="0"/>
              <a:t>Sitecore</a:t>
            </a:r>
            <a:r>
              <a:rPr lang="en-US" dirty="0" smtClean="0"/>
              <a:t> Pipeline Processor</a:t>
            </a:r>
          </a:p>
          <a:p>
            <a:pPr lvl="1"/>
            <a:r>
              <a:rPr lang="en-US" dirty="0" smtClean="0"/>
              <a:t>Holds state through execution of all the rules in your Rule field</a:t>
            </a:r>
          </a:p>
          <a:p>
            <a:r>
              <a:rPr lang="en-US" dirty="0" smtClean="0"/>
              <a:t>How wire up your own code to use the </a:t>
            </a:r>
            <a:r>
              <a:rPr lang="en-US" dirty="0" err="1" smtClean="0"/>
              <a:t>Sitecore</a:t>
            </a:r>
            <a:r>
              <a:rPr lang="en-US" dirty="0" smtClean="0"/>
              <a:t> Rules Engine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RuleContext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549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Rules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69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Started working with </a:t>
            </a:r>
            <a:r>
              <a:rPr lang="en-GB" dirty="0" err="1" smtClean="0"/>
              <a:t>Sitecore</a:t>
            </a:r>
            <a:r>
              <a:rPr lang="en-GB" dirty="0" smtClean="0"/>
              <a:t> in 2005</a:t>
            </a:r>
          </a:p>
          <a:p>
            <a:r>
              <a:rPr lang="en-GB" dirty="0" smtClean="0"/>
              <a:t>Certified on 5.1.1.12 on October 12, 2005</a:t>
            </a:r>
          </a:p>
          <a:p>
            <a:r>
              <a:rPr lang="en-GB" dirty="0" smtClean="0"/>
              <a:t>Started blogging January 2006</a:t>
            </a:r>
          </a:p>
          <a:p>
            <a:pPr lvl="1"/>
            <a:r>
              <a:rPr lang="en-GB" dirty="0" smtClean="0"/>
              <a:t>About breaking </a:t>
            </a:r>
            <a:r>
              <a:rPr lang="en-GB" dirty="0" err="1" smtClean="0"/>
              <a:t>IDTable</a:t>
            </a:r>
            <a:r>
              <a:rPr lang="en-GB" dirty="0" smtClean="0"/>
              <a:t> changes, of all things ;-)</a:t>
            </a:r>
          </a:p>
          <a:p>
            <a:r>
              <a:rPr lang="en-GB" dirty="0" smtClean="0"/>
              <a:t>MVP in 2009 and 2014 and…</a:t>
            </a:r>
          </a:p>
          <a:p>
            <a:r>
              <a:rPr lang="en-GB" dirty="0" smtClean="0"/>
              <a:t>Worked in Denmark, UK, Germany, Switzerland, USA, Spain, The Netherlands, Belgium</a:t>
            </a:r>
          </a:p>
          <a:p>
            <a:r>
              <a:rPr lang="en-GB" dirty="0" smtClean="0"/>
              <a:t>~22.000 </a:t>
            </a:r>
            <a:r>
              <a:rPr lang="en-GB" dirty="0" err="1" smtClean="0"/>
              <a:t>Sitecore</a:t>
            </a:r>
            <a:r>
              <a:rPr lang="en-GB" dirty="0" smtClean="0"/>
              <a:t> hours billed (e/o 2016)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0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your solutions</a:t>
            </a:r>
            <a:br>
              <a:rPr lang="en-US" dirty="0" smtClean="0"/>
            </a:br>
            <a:r>
              <a:rPr lang="en-US" dirty="0" smtClean="0"/>
              <a:t>with the </a:t>
            </a:r>
            <a:r>
              <a:rPr lang="en-US" dirty="0" err="1" smtClean="0"/>
              <a:t>Sitecore</a:t>
            </a:r>
            <a:r>
              <a:rPr lang="en-US" dirty="0" smtClean="0"/>
              <a:t> Rules </a:t>
            </a:r>
            <a:r>
              <a:rPr lang="en-US" dirty="0" smtClean="0"/>
              <a:t>Engine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Cassidy, </a:t>
            </a:r>
            <a:r>
              <a:rPr lang="en-US" dirty="0" smtClean="0"/>
              <a:t>Cassidy Consult</a:t>
            </a:r>
            <a:endParaRPr lang="en-US" dirty="0" smtClean="0"/>
          </a:p>
          <a:p>
            <a:r>
              <a:rPr lang="en-US" dirty="0" smtClean="0"/>
              <a:t>International </a:t>
            </a:r>
            <a:r>
              <a:rPr lang="en-US" dirty="0" err="1" smtClean="0"/>
              <a:t>Sitecore</a:t>
            </a:r>
            <a:r>
              <a:rPr lang="en-US" dirty="0" smtClean="0"/>
              <a:t> </a:t>
            </a:r>
            <a:r>
              <a:rPr lang="en-US" dirty="0" smtClean="0"/>
              <a:t>Consultant / Architect</a:t>
            </a:r>
          </a:p>
          <a:p>
            <a:r>
              <a:rPr lang="en-US" dirty="0" smtClean="0">
                <a:hlinkClick r:id="rId2"/>
              </a:rPr>
              <a:t>mark@cassidy.dk</a:t>
            </a:r>
            <a:r>
              <a:rPr lang="en-US" dirty="0" smtClean="0"/>
              <a:t> – http://cassidy-consult.com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57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appeared in </a:t>
            </a:r>
            <a:r>
              <a:rPr lang="en-US" dirty="0" err="1" smtClean="0"/>
              <a:t>Sitecore</a:t>
            </a:r>
            <a:r>
              <a:rPr lang="en-US" dirty="0" smtClean="0"/>
              <a:t> </a:t>
            </a:r>
            <a:r>
              <a:rPr lang="en-US" dirty="0" smtClean="0"/>
              <a:t>6.1 (</a:t>
            </a:r>
            <a:r>
              <a:rPr lang="en-GB" dirty="0" smtClean="0"/>
              <a:t>2009)</a:t>
            </a:r>
            <a:endParaRPr lang="en-US" dirty="0" smtClean="0"/>
          </a:p>
          <a:p>
            <a:r>
              <a:rPr lang="en-US" dirty="0" smtClean="0"/>
              <a:t>Essentially a “[content management] user configurable set of conditions and actions”</a:t>
            </a:r>
          </a:p>
          <a:p>
            <a:r>
              <a:rPr lang="en-US" dirty="0" smtClean="0"/>
              <a:t>These rules/actions are configured much in the same way Outlook Mail Rules are configured</a:t>
            </a:r>
          </a:p>
          <a:p>
            <a:r>
              <a:rPr lang="en-US" dirty="0" smtClean="0"/>
              <a:t>Once so defined, </a:t>
            </a:r>
            <a:r>
              <a:rPr lang="en-US" dirty="0" err="1" smtClean="0"/>
              <a:t>Sitecore</a:t>
            </a:r>
            <a:r>
              <a:rPr lang="en-US" dirty="0" smtClean="0"/>
              <a:t> will evaluate the conditions and invoke the actions as necessary</a:t>
            </a:r>
          </a:p>
          <a:p>
            <a:r>
              <a:rPr lang="en-US" dirty="0" smtClean="0"/>
              <a:t>Areas of your solution can have each their own set of rules and actions. In </a:t>
            </a:r>
            <a:r>
              <a:rPr lang="en-US" dirty="0" err="1" smtClean="0"/>
              <a:t>Sitecore</a:t>
            </a:r>
            <a:r>
              <a:rPr lang="en-US" dirty="0" smtClean="0"/>
              <a:t> this is also called your “Rule Context”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 - A </a:t>
            </a:r>
            <a:r>
              <a:rPr lang="en-US" dirty="0" smtClean="0"/>
              <a:t>brief 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95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this has you confused, don’t panic!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One is “local” to the item or template and can be configured by your CM users. Technically, this isn’t even a </a:t>
            </a:r>
            <a:r>
              <a:rPr lang="en-US" dirty="0" err="1" smtClean="0">
                <a:sym typeface="Wingdings" panose="05000000000000000000" pitchFamily="2" charset="2"/>
              </a:rPr>
              <a:t>Sitecore</a:t>
            </a:r>
            <a:r>
              <a:rPr lang="en-US" dirty="0" smtClean="0">
                <a:sym typeface="Wingdings" panose="05000000000000000000" pitchFamily="2" charset="2"/>
              </a:rPr>
              <a:t> Rules Engine Rule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One is “global” to all item inserts and requires access to the “system” area to configure</a:t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Between them, these eliminate the need for “dumb templates” just to allow specific insert options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Rules and Insert Options Rules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53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Rules Demonstration</a:t>
            </a:r>
            <a:endParaRPr lang="da-DK" dirty="0"/>
          </a:p>
        </p:txBody>
      </p:sp>
      <p:pic>
        <p:nvPicPr>
          <p:cNvPr id="1026" name="Picture 2" descr="https://media0.giphy.com/media/ZhjFECeRWbDWM/200.gif#123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56" y="3448050"/>
            <a:ext cx="34004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writing complicated logic to control the information architecture of the solution</a:t>
            </a:r>
          </a:p>
          <a:p>
            <a:r>
              <a:rPr lang="en-US" dirty="0" smtClean="0"/>
              <a:t>Allows you to add or remove insert options via code</a:t>
            </a:r>
          </a:p>
          <a:p>
            <a:r>
              <a:rPr lang="en-US" dirty="0" smtClean="0"/>
              <a:t>Can be configured on an item or template level and further enabled or disabled by your CM users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in most cases be replaced by an equivalent Insert Options Rule using </a:t>
            </a:r>
            <a:r>
              <a:rPr lang="en-US" dirty="0" err="1" smtClean="0"/>
              <a:t>Sitecore</a:t>
            </a:r>
            <a:r>
              <a:rPr lang="en-US" dirty="0" smtClean="0"/>
              <a:t> Rules Engine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Rules 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32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Options Rules Demonstration</a:t>
            </a:r>
            <a:endParaRPr lang="da-DK" dirty="0"/>
          </a:p>
        </p:txBody>
      </p:sp>
      <p:pic>
        <p:nvPicPr>
          <p:cNvPr id="2050" name="Picture 2" descr="https://media2.giphy.com/media/azA0igTLB8YJW/200.gif#194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81" y="3448050"/>
            <a:ext cx="2543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flexible configuration of Insert Options without having to deploy code</a:t>
            </a:r>
          </a:p>
          <a:p>
            <a:r>
              <a:rPr lang="en-US" dirty="0" smtClean="0"/>
              <a:t>Can solve problems such as site-specific Insert Options and adapt to specific roles of the CM user</a:t>
            </a:r>
          </a:p>
          <a:p>
            <a:r>
              <a:rPr lang="en-US" dirty="0" smtClean="0"/>
              <a:t>Runs globally, not bound to specific items or templates</a:t>
            </a:r>
          </a:p>
          <a:p>
            <a:r>
              <a:rPr lang="en-US" dirty="0" smtClean="0"/>
              <a:t>Adding your own conditions to solve specific cases is relatively straight forward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Options Rules 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65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ølgeform">
  <a:themeElements>
    <a:clrScheme name="Bølg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ølg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1024</TotalTime>
  <Words>544</Words>
  <Application>Microsoft Office PowerPoint</Application>
  <PresentationFormat>On-screen Show (4:3)</PresentationFormat>
  <Paragraphs>66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Symbol</vt:lpstr>
      <vt:lpstr>Wingdings</vt:lpstr>
      <vt:lpstr>Bølgeform</vt:lpstr>
      <vt:lpstr>SUGDE München, 18 Jan 2017</vt:lpstr>
      <vt:lpstr>About me</vt:lpstr>
      <vt:lpstr>Rule your solutions with the Sitecore Rules Engine</vt:lpstr>
      <vt:lpstr>Rules Engine - A brief overview</vt:lpstr>
      <vt:lpstr>Insert Rules and Insert Options Rules</vt:lpstr>
      <vt:lpstr>Insert Rules Demonstration</vt:lpstr>
      <vt:lpstr>Insert Rules Summary</vt:lpstr>
      <vt:lpstr>Insert Options Rules Demonstration</vt:lpstr>
      <vt:lpstr>Insert Options Rules Summary</vt:lpstr>
      <vt:lpstr>Insert Options Condition Demonstration</vt:lpstr>
      <vt:lpstr>Expanding Our Insert Option Condition Demonstration</vt:lpstr>
      <vt:lpstr>Completing the Insert Option Rule, making the template configurable</vt:lpstr>
      <vt:lpstr>Sitecore Rules Engine is already set up in many areas of your solution</vt:lpstr>
      <vt:lpstr>The RuleContext</vt:lpstr>
      <vt:lpstr>Page Rules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your solutions with the Sitecore Rules Engine</dc:title>
  <dc:creator>Windows User;markc@corepoint-it.dk</dc:creator>
  <cp:lastModifiedBy>Mark Cassidy</cp:lastModifiedBy>
  <cp:revision>40</cp:revision>
  <dcterms:created xsi:type="dcterms:W3CDTF">2013-10-27T10:57:31Z</dcterms:created>
  <dcterms:modified xsi:type="dcterms:W3CDTF">2017-01-17T16:53:38Z</dcterms:modified>
</cp:coreProperties>
</file>