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12/4/2019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12/4/2019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evinlrak/csu-eec521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DRESS: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Distributed Remote Environment Sensor</a:t>
            </a:r>
            <a:br>
              <a:rPr lang="en-US" dirty="0"/>
            </a:br>
            <a:r>
              <a:rPr lang="en-US" dirty="0"/>
              <a:t>Suite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</a:t>
            </a:r>
            <a:r>
              <a:rPr lang="en-US" dirty="0" err="1"/>
              <a:t>Rak</a:t>
            </a:r>
            <a:r>
              <a:rPr lang="en-US" dirty="0"/>
              <a:t> and Eric Eilberg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DRESS is a highly scalable method of monitoring temperature and humidity from multiple locations</a:t>
            </a:r>
          </a:p>
          <a:p>
            <a:endParaRPr lang="en-US" dirty="0"/>
          </a:p>
          <a:p>
            <a:r>
              <a:rPr lang="en-US" dirty="0"/>
              <a:t>Many uses</a:t>
            </a:r>
          </a:p>
          <a:p>
            <a:pPr lvl="1"/>
            <a:r>
              <a:rPr lang="en-US" dirty="0"/>
              <a:t>Keep track of environmental data around the home (better than a thermometer hanging outside your window)</a:t>
            </a:r>
          </a:p>
          <a:p>
            <a:pPr lvl="1"/>
            <a:r>
              <a:rPr lang="en-US" dirty="0"/>
              <a:t>Store data for integration with a </a:t>
            </a:r>
            <a:r>
              <a:rPr lang="en-US" dirty="0" err="1"/>
              <a:t>smarthome</a:t>
            </a:r>
            <a:r>
              <a:rPr lang="en-US" dirty="0"/>
              <a:t> HVAC system</a:t>
            </a:r>
          </a:p>
          <a:p>
            <a:pPr lvl="1"/>
            <a:r>
              <a:rPr lang="en-US" dirty="0"/>
              <a:t>Monitor a temperature or humidity specific application</a:t>
            </a:r>
          </a:p>
          <a:p>
            <a:pPr lvl="2"/>
            <a:r>
              <a:rPr lang="en-US" dirty="0"/>
              <a:t>Humidor, wine cellar, greenhouse,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Components:</a:t>
            </a:r>
          </a:p>
          <a:p>
            <a:pPr lvl="1"/>
            <a:r>
              <a:rPr lang="en-US" dirty="0"/>
              <a:t>Utilizes low cost Raspberry Pi and DHT11 sensors</a:t>
            </a:r>
          </a:p>
          <a:p>
            <a:pPr lvl="1"/>
            <a:r>
              <a:rPr lang="en-US" dirty="0"/>
              <a:t>Requires network connectivity </a:t>
            </a:r>
          </a:p>
          <a:p>
            <a:r>
              <a:rPr lang="en-US" dirty="0"/>
              <a:t>Software Components:</a:t>
            </a:r>
          </a:p>
          <a:p>
            <a:pPr lvl="1"/>
            <a:r>
              <a:rPr lang="en-US" dirty="0"/>
              <a:t>Remote Sensor Modules (RSMs) are PIs with the DHT11s, and a software package to record data from DHT and send to database</a:t>
            </a:r>
          </a:p>
          <a:p>
            <a:pPr lvl="1"/>
            <a:r>
              <a:rPr lang="en-US" dirty="0"/>
              <a:t>Graphical User Interface (GUI) presents data from the database to the user. Can show temperature, humidity, time, and data source.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Pi Zeros as RSMs</a:t>
            </a:r>
          </a:p>
          <a:p>
            <a:pPr lvl="2"/>
            <a:r>
              <a:rPr lang="en-US" dirty="0"/>
              <a:t>Low cost no frills boards</a:t>
            </a:r>
          </a:p>
          <a:p>
            <a:pPr lvl="2"/>
            <a:r>
              <a:rPr lang="en-US" dirty="0"/>
              <a:t>Small form factor</a:t>
            </a:r>
          </a:p>
          <a:p>
            <a:pPr lvl="1"/>
            <a:r>
              <a:rPr lang="en-US" dirty="0"/>
              <a:t>Pi 3b as GUI host</a:t>
            </a:r>
          </a:p>
          <a:p>
            <a:pPr lvl="2"/>
            <a:r>
              <a:rPr lang="en-US" dirty="0"/>
              <a:t>Low cost with a few more features</a:t>
            </a:r>
          </a:p>
          <a:p>
            <a:pPr lvl="1"/>
            <a:r>
              <a:rPr lang="en-US" dirty="0"/>
              <a:t>DHT11 sensors</a:t>
            </a:r>
          </a:p>
          <a:p>
            <a:pPr lvl="2"/>
            <a:r>
              <a:rPr lang="en-US" dirty="0"/>
              <a:t>Cheap and readily available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59E8C750-A52A-48D6-B447-A814C40F38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38" y="1066800"/>
            <a:ext cx="4703575" cy="35276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17596-952E-4E8B-986F-C0BFA858FACB}"/>
              </a:ext>
            </a:extLst>
          </p:cNvPr>
          <p:cNvSpPr txBox="1"/>
          <p:nvPr/>
        </p:nvSpPr>
        <p:spPr>
          <a:xfrm>
            <a:off x="7542212" y="57589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B3EED-1C96-4A32-9283-B3444420D2FF}"/>
              </a:ext>
            </a:extLst>
          </p:cNvPr>
          <p:cNvSpPr txBox="1"/>
          <p:nvPr/>
        </p:nvSpPr>
        <p:spPr>
          <a:xfrm>
            <a:off x="6780211" y="4645967"/>
            <a:ext cx="4600201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/>
              <a:t>Pi Zero with DHT11 attached. Shown resting on a credit card sized Washington, DC </a:t>
            </a:r>
            <a:r>
              <a:rPr lang="en-US" sz="1200" dirty="0" err="1"/>
              <a:t>metropass</a:t>
            </a:r>
            <a:r>
              <a:rPr lang="en-US" sz="1200" dirty="0"/>
              <a:t> for size comparison.</a:t>
            </a:r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Program</a:t>
            </a:r>
          </a:p>
          <a:p>
            <a:pPr lvl="1"/>
            <a:r>
              <a:rPr lang="en-US" dirty="0"/>
              <a:t>Written in C</a:t>
            </a:r>
          </a:p>
          <a:p>
            <a:pPr lvl="1"/>
            <a:r>
              <a:rPr lang="en-US" dirty="0"/>
              <a:t>Encapsulated to reduce affects of dependency changes</a:t>
            </a:r>
          </a:p>
          <a:p>
            <a:r>
              <a:rPr lang="en-US" dirty="0"/>
              <a:t>RSM Program</a:t>
            </a:r>
          </a:p>
          <a:p>
            <a:pPr lvl="1"/>
            <a:r>
              <a:rPr lang="en-US" dirty="0"/>
              <a:t>Written in python</a:t>
            </a:r>
          </a:p>
          <a:p>
            <a:pPr lvl="1"/>
            <a:r>
              <a:rPr lang="en-US" dirty="0"/>
              <a:t>Hardware library requirements must be matched between sensor and board, so not as much encapsulation available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C750-A52A-48D6-B447-A814C40F38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6838" y="1565431"/>
            <a:ext cx="4703575" cy="2530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17596-952E-4E8B-986F-C0BFA858FACB}"/>
              </a:ext>
            </a:extLst>
          </p:cNvPr>
          <p:cNvSpPr txBox="1"/>
          <p:nvPr/>
        </p:nvSpPr>
        <p:spPr>
          <a:xfrm>
            <a:off x="7542212" y="57589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B3EED-1C96-4A32-9283-B3444420D2FF}"/>
              </a:ext>
            </a:extLst>
          </p:cNvPr>
          <p:cNvSpPr txBox="1"/>
          <p:nvPr/>
        </p:nvSpPr>
        <p:spPr>
          <a:xfrm>
            <a:off x="6780211" y="4738300"/>
            <a:ext cx="46002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/>
              <a:t>Screen Capture of GUI</a:t>
            </a:r>
          </a:p>
        </p:txBody>
      </p:sp>
    </p:spTree>
    <p:extLst>
      <p:ext uri="{BB962C8B-B14F-4D97-AF65-F5344CB8AC3E}">
        <p14:creationId xmlns:p14="http://schemas.microsoft.com/office/powerpoint/2010/main" val="9913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60198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 using CMAKE </a:t>
            </a:r>
          </a:p>
          <a:p>
            <a:pPr lvl="1"/>
            <a:r>
              <a:rPr lang="en-US" dirty="0"/>
              <a:t>Consistent build methodology</a:t>
            </a:r>
          </a:p>
          <a:p>
            <a:pPr lvl="1"/>
            <a:r>
              <a:rPr lang="en-US" dirty="0"/>
              <a:t>Pulls in all encapsulated components</a:t>
            </a:r>
          </a:p>
          <a:p>
            <a:r>
              <a:rPr lang="en-US" dirty="0"/>
              <a:t>Commented with </a:t>
            </a:r>
            <a:r>
              <a:rPr lang="en-US" dirty="0" err="1"/>
              <a:t>Doxygen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Automatically generates documentation by pulling comment info from the code </a:t>
            </a:r>
          </a:p>
          <a:p>
            <a:r>
              <a:rPr lang="en-US" dirty="0"/>
              <a:t>Continuous Integration with Travis CI</a:t>
            </a:r>
          </a:p>
          <a:p>
            <a:pPr lvl="1"/>
            <a:r>
              <a:rPr lang="en-US" dirty="0"/>
              <a:t>Ensures code quality by building automatically and reporting errors</a:t>
            </a:r>
          </a:p>
          <a:p>
            <a:pPr lvl="1"/>
            <a:r>
              <a:rPr lang="en-US" dirty="0"/>
              <a:t>Compliance analysis with </a:t>
            </a:r>
            <a:r>
              <a:rPr lang="en-US" dirty="0" err="1"/>
              <a:t>OCLint</a:t>
            </a:r>
            <a:endParaRPr lang="en-US" dirty="0"/>
          </a:p>
          <a:p>
            <a:pPr lvl="1"/>
            <a:r>
              <a:rPr lang="en-US" dirty="0"/>
              <a:t>Framework for future automated testing and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C750-A52A-48D6-B447-A814C40F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7012" y="375621"/>
            <a:ext cx="3581400" cy="4398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17596-952E-4E8B-986F-C0BFA858FACB}"/>
              </a:ext>
            </a:extLst>
          </p:cNvPr>
          <p:cNvSpPr txBox="1"/>
          <p:nvPr/>
        </p:nvSpPr>
        <p:spPr>
          <a:xfrm>
            <a:off x="7542212" y="57589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B3EED-1C96-4A32-9283-B3444420D2FF}"/>
              </a:ext>
            </a:extLst>
          </p:cNvPr>
          <p:cNvSpPr txBox="1"/>
          <p:nvPr/>
        </p:nvSpPr>
        <p:spPr>
          <a:xfrm>
            <a:off x="7923212" y="4821677"/>
            <a:ext cx="3505200" cy="2837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/>
              <a:t>DRESS Technical Stack</a:t>
            </a:r>
          </a:p>
        </p:txBody>
      </p:sp>
    </p:spTree>
    <p:extLst>
      <p:ext uri="{BB962C8B-B14F-4D97-AF65-F5344CB8AC3E}">
        <p14:creationId xmlns:p14="http://schemas.microsoft.com/office/powerpoint/2010/main" val="37308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Location - </a:t>
            </a:r>
            <a:r>
              <a:rPr lang="en-US" sz="3200" dirty="0">
                <a:hlinkClick r:id="rId2"/>
              </a:rPr>
              <a:t>https://github.com/kevinlrak/csu-eec521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60198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All source code</a:t>
            </a:r>
          </a:p>
          <a:p>
            <a:pPr lvl="1"/>
            <a:r>
              <a:rPr lang="en-US" dirty="0"/>
              <a:t>Design Documents</a:t>
            </a:r>
          </a:p>
          <a:p>
            <a:pPr lvl="2"/>
            <a:r>
              <a:rPr lang="en-US" dirty="0"/>
              <a:t>Tech Stack Drawings</a:t>
            </a:r>
          </a:p>
          <a:p>
            <a:pPr lvl="2"/>
            <a:r>
              <a:rPr lang="en-US" dirty="0"/>
              <a:t>User Stories</a:t>
            </a:r>
          </a:p>
          <a:p>
            <a:pPr lvl="2"/>
            <a:r>
              <a:rPr lang="en-US" dirty="0"/>
              <a:t>Project Planning</a:t>
            </a:r>
          </a:p>
          <a:p>
            <a:pPr lvl="1"/>
            <a:r>
              <a:rPr lang="en-US" dirty="0"/>
              <a:t>Code Documentation</a:t>
            </a:r>
          </a:p>
          <a:p>
            <a:pPr lvl="2"/>
            <a:r>
              <a:rPr lang="en-US" dirty="0" err="1"/>
              <a:t>Doxygen</a:t>
            </a:r>
            <a:r>
              <a:rPr lang="en-US" dirty="0"/>
              <a:t> generated docs</a:t>
            </a:r>
          </a:p>
          <a:p>
            <a:pPr lvl="2"/>
            <a:r>
              <a:rPr lang="en-US" dirty="0"/>
              <a:t>Wiki with user guide, instructions, code snippets, and pinout drawings</a:t>
            </a:r>
          </a:p>
          <a:p>
            <a:pPr lvl="2"/>
            <a:r>
              <a:rPr lang="en-US" dirty="0"/>
              <a:t>Known Issues listed on project website</a:t>
            </a:r>
          </a:p>
          <a:p>
            <a:pPr lvl="1"/>
            <a:r>
              <a:rPr lang="en-US" dirty="0"/>
              <a:t>Error reporting via </a:t>
            </a:r>
            <a:r>
              <a:rPr lang="en-US" dirty="0" err="1"/>
              <a:t>Github</a:t>
            </a:r>
            <a:r>
              <a:rPr lang="en-US" dirty="0"/>
              <a:t> issues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C750-A52A-48D6-B447-A814C40F3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7012" y="459084"/>
            <a:ext cx="3581400" cy="4232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17596-952E-4E8B-986F-C0BFA858FACB}"/>
              </a:ext>
            </a:extLst>
          </p:cNvPr>
          <p:cNvSpPr txBox="1"/>
          <p:nvPr/>
        </p:nvSpPr>
        <p:spPr>
          <a:xfrm>
            <a:off x="7542212" y="57589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B3EED-1C96-4A32-9283-B3444420D2FF}"/>
              </a:ext>
            </a:extLst>
          </p:cNvPr>
          <p:cNvSpPr txBox="1"/>
          <p:nvPr/>
        </p:nvSpPr>
        <p:spPr>
          <a:xfrm>
            <a:off x="7885112" y="4821677"/>
            <a:ext cx="3505200" cy="2837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200" dirty="0"/>
              <a:t>Documentation on GitHub Wikipedia</a:t>
            </a:r>
          </a:p>
        </p:txBody>
      </p:sp>
    </p:spTree>
    <p:extLst>
      <p:ext uri="{BB962C8B-B14F-4D97-AF65-F5344CB8AC3E}">
        <p14:creationId xmlns:p14="http://schemas.microsoft.com/office/powerpoint/2010/main" val="30019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3EC8-2B64-42A9-8D93-2408B27D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BB59-B78B-4B8F-8443-6810909A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to the live demo!</a:t>
            </a:r>
          </a:p>
        </p:txBody>
      </p:sp>
    </p:spTree>
    <p:extLst>
      <p:ext uri="{BB962C8B-B14F-4D97-AF65-F5344CB8AC3E}">
        <p14:creationId xmlns:p14="http://schemas.microsoft.com/office/powerpoint/2010/main" val="12017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82</TotalTime>
  <Words>365</Words>
  <Application>Microsoft Office PowerPoint</Application>
  <PresentationFormat>Custom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Corbel</vt:lpstr>
      <vt:lpstr>Sales presentation on product or service</vt:lpstr>
      <vt:lpstr>DRESS:   Distributed Remote Environment Sensor Suite</vt:lpstr>
      <vt:lpstr>Introduction</vt:lpstr>
      <vt:lpstr>Components</vt:lpstr>
      <vt:lpstr>Hardware Deep Dive</vt:lpstr>
      <vt:lpstr>Software Deep Dive</vt:lpstr>
      <vt:lpstr>Process Deep Dive</vt:lpstr>
      <vt:lpstr>Project Location - https://github.com/kevinlrak/csu-eec521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DRESS:   Distributed Remote Environment Sensor Suite</dc:title>
  <dc:creator>Eric Eilberg</dc:creator>
  <cp:lastModifiedBy>Eric Eilberg</cp:lastModifiedBy>
  <cp:revision>8</cp:revision>
  <dcterms:created xsi:type="dcterms:W3CDTF">2019-12-04T20:09:12Z</dcterms:created>
  <dcterms:modified xsi:type="dcterms:W3CDTF">2019-12-04T21:31:52Z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