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8ebed5609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8ebed5609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8ebed5609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8ebed5609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8ebed5609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8ebed5609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8ebed5609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8ebed5609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8ebed5609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8ebed5609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8ebed5609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8ebed5609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8ebed5609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8ebed5609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8ebed5609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8ebed5609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8ebed5609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8ebed5609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8ebed5609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8ebed5609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8ebed5609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8ebed5609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8ebed5609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8ebed5609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8ebed5609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8ebed5609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8ebed5609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8ebed5609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space-facts.com/asteroid-belt/" TargetMode="External"/><Relationship Id="rId4" Type="http://schemas.openxmlformats.org/officeDocument/2006/relationships/hyperlink" Target="http://astronomy.swin.edu.au/cosmos/K/Kirkwood+Gap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46" y="0"/>
            <a:ext cx="879230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12630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Recreating the Kirkwood Gaps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820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Cassandra Bodin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 Asteroids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20947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2125" y="1170125"/>
            <a:ext cx="420947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/>
          <p:nvPr/>
        </p:nvSpPr>
        <p:spPr>
          <a:xfrm>
            <a:off x="2147188" y="2979813"/>
            <a:ext cx="219900" cy="201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6776913" y="2979825"/>
            <a:ext cx="219900" cy="201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 Asteroids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401245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9850" y="1170125"/>
            <a:ext cx="401245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/>
          <p:nvPr/>
        </p:nvSpPr>
        <p:spPr>
          <a:xfrm>
            <a:off x="2207975" y="2979813"/>
            <a:ext cx="219900" cy="201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/>
          <p:nvPr/>
        </p:nvSpPr>
        <p:spPr>
          <a:xfrm>
            <a:off x="6716125" y="2979813"/>
            <a:ext cx="219900" cy="201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18020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Results/Comparison: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311700" y="704325"/>
            <a:ext cx="4260300" cy="41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File contains 2636 asteroids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Gaps in the right spots!!!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2.5 AU, 2.82 AU, 2.95AU, 3.27 AU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histogram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Extra gaps at: 2.2, 2.36, 2.55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 not show resonances</a:t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1608" y="1927438"/>
            <a:ext cx="790839" cy="1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5750" y="2463450"/>
            <a:ext cx="35771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5750" y="180200"/>
            <a:ext cx="3577097" cy="2283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24"/>
          <p:cNvCxnSpPr/>
          <p:nvPr/>
        </p:nvCxnSpPr>
        <p:spPr>
          <a:xfrm rot="10800000">
            <a:off x="6561775" y="2215750"/>
            <a:ext cx="0" cy="214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4"/>
          <p:cNvCxnSpPr/>
          <p:nvPr/>
        </p:nvCxnSpPr>
        <p:spPr>
          <a:xfrm rot="10800000">
            <a:off x="7061850" y="2215750"/>
            <a:ext cx="0" cy="214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4"/>
          <p:cNvCxnSpPr/>
          <p:nvPr/>
        </p:nvCxnSpPr>
        <p:spPr>
          <a:xfrm rot="10800000">
            <a:off x="7271375" y="2215750"/>
            <a:ext cx="0" cy="214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4"/>
          <p:cNvCxnSpPr/>
          <p:nvPr/>
        </p:nvCxnSpPr>
        <p:spPr>
          <a:xfrm rot="10800000">
            <a:off x="7771450" y="2215750"/>
            <a:ext cx="0" cy="214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 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311700" y="1152475"/>
            <a:ext cx="8520600" cy="3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accurate was it?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Was there error? What caused it?</a:t>
            </a:r>
            <a:endParaRPr/>
          </a:p>
          <a:p>
            <a:pPr indent="-317500" lvl="0" marL="13716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Not as many asteroids</a:t>
            </a:r>
            <a:endParaRPr sz="1400"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Used randomly distributed asteroids, not real ones</a:t>
            </a:r>
            <a:endParaRPr sz="1400"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Radii deleted from set, deemed unstable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Ideas for future: </a:t>
            </a:r>
            <a:endParaRPr/>
          </a:p>
          <a:p>
            <a:pPr indent="-342900" lvl="0" marL="13716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real data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Resetting parameters to sort which are stable or unstable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program more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311700" y="2179925"/>
            <a:ext cx="8520600" cy="11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Questions?</a:t>
            </a:r>
            <a:endParaRPr sz="4800"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 amt="83000"/>
          </a:blip>
          <a:stretch>
            <a:fillRect/>
          </a:stretch>
        </p:blipFill>
        <p:spPr>
          <a:xfrm>
            <a:off x="152400" y="152400"/>
            <a:ext cx="1875126" cy="1875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6"/>
          <p:cNvPicPr preferRelativeResize="0"/>
          <p:nvPr/>
        </p:nvPicPr>
        <p:blipFill>
          <a:blip r:embed="rId3">
            <a:alphaModFix amt="83000"/>
          </a:blip>
          <a:stretch>
            <a:fillRect/>
          </a:stretch>
        </p:blipFill>
        <p:spPr>
          <a:xfrm flipH="1">
            <a:off x="7159375" y="3126075"/>
            <a:ext cx="1875126" cy="187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311700" y="1152475"/>
            <a:ext cx="865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page image-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https://space-facts.com/asteroid-belt/</a:t>
            </a:r>
            <a:r>
              <a:rPr lang="en"/>
              <a:t> created by Laurine Moreau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Histogram comparison image-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http://astronomy.swin.edu.au/cosmos/K/Kirkwood+Gaps</a:t>
            </a:r>
            <a:r>
              <a:rPr lang="en"/>
              <a:t> created by NASA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of Project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 the Asteroid Belt, Jupiter and the Sun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n number of asteroids in a range of semimajor axis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Gather data for every run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 a histogram of the data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Recreate Kirkwood Gaps 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Little to no asteroids found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Resonance ←  Jupiter’s gravity clears the orbit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7800" y="2119647"/>
            <a:ext cx="3316200" cy="2470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/>
          <p:nvPr/>
        </p:nvCxnSpPr>
        <p:spPr>
          <a:xfrm rot="10800000">
            <a:off x="6269500" y="4165600"/>
            <a:ext cx="10200" cy="478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4"/>
          <p:cNvSpPr txBox="1"/>
          <p:nvPr/>
        </p:nvSpPr>
        <p:spPr>
          <a:xfrm>
            <a:off x="6116800" y="4568875"/>
            <a:ext cx="3156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FFFF"/>
                </a:solidFill>
              </a:rPr>
              <a:t>4:1</a:t>
            </a:r>
            <a:endParaRPr sz="6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did I start? 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1572750" y="1285200"/>
            <a:ext cx="5998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body problem: Jupiter,  the Sun, and an Asteroid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Homework 6: asteroid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Euler Cromer Method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00" y="71425"/>
            <a:ext cx="2035000" cy="19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525" y="3067400"/>
            <a:ext cx="2035000" cy="19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2718" y="122450"/>
            <a:ext cx="2035006" cy="19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62725" y="3039950"/>
            <a:ext cx="2035000" cy="199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Modifications and Problems to Face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to input an n number of asteroids and keeping track of the parameters for each asteroid throughout the code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Finding which orbits were stable and finding the semimajor axis of those orbits.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Finding a way to get multiple runs of data into one place in order to make a better histogram.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42150" l="0" r="51904" t="20570"/>
          <a:stretch/>
        </p:blipFill>
        <p:spPr>
          <a:xfrm>
            <a:off x="1072350" y="1935175"/>
            <a:ext cx="3499650" cy="46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b="50129" l="0" r="2296" t="0"/>
          <a:stretch/>
        </p:blipFill>
        <p:spPr>
          <a:xfrm>
            <a:off x="5403913" y="2053063"/>
            <a:ext cx="2512725" cy="2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526525" y="435825"/>
            <a:ext cx="557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Hardest </a:t>
            </a:r>
            <a:r>
              <a:rPr lang="en"/>
              <a:t>Solutions- Problem 2 &amp; 3: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572000" y="1152475"/>
            <a:ext cx="4260300" cy="3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values to keep: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initial and final radii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Difference is less than a certain percent = stable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Allow multiple runs of program: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Create/open txt file and append data to file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in file the values to keep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75" y="1947150"/>
            <a:ext cx="4267200" cy="180208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3596325" y="1289588"/>
            <a:ext cx="2754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4124500" y="3845700"/>
            <a:ext cx="2754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1209150" y="4161400"/>
            <a:ext cx="2754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06150" y="1008525"/>
            <a:ext cx="2754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5" name="Google Shape;95;p17"/>
          <p:cNvCxnSpPr>
            <a:stCxn id="92" idx="0"/>
          </p:cNvCxnSpPr>
          <p:nvPr/>
        </p:nvCxnSpPr>
        <p:spPr>
          <a:xfrm rot="10800000">
            <a:off x="3632200" y="3123900"/>
            <a:ext cx="630000" cy="721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7"/>
          <p:cNvCxnSpPr>
            <a:stCxn id="93" idx="0"/>
          </p:cNvCxnSpPr>
          <p:nvPr/>
        </p:nvCxnSpPr>
        <p:spPr>
          <a:xfrm flipH="1" rot="10800000">
            <a:off x="1346850" y="3434200"/>
            <a:ext cx="71700" cy="72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7"/>
          <p:cNvCxnSpPr/>
          <p:nvPr/>
        </p:nvCxnSpPr>
        <p:spPr>
          <a:xfrm>
            <a:off x="3871900" y="1715550"/>
            <a:ext cx="312300" cy="23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7"/>
          <p:cNvCxnSpPr/>
          <p:nvPr/>
        </p:nvCxnSpPr>
        <p:spPr>
          <a:xfrm>
            <a:off x="4184200" y="1990350"/>
            <a:ext cx="156000" cy="9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7"/>
          <p:cNvCxnSpPr/>
          <p:nvPr/>
        </p:nvCxnSpPr>
        <p:spPr>
          <a:xfrm>
            <a:off x="4184200" y="2449650"/>
            <a:ext cx="156000" cy="9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7"/>
          <p:cNvCxnSpPr/>
          <p:nvPr/>
        </p:nvCxnSpPr>
        <p:spPr>
          <a:xfrm>
            <a:off x="4364025" y="1990350"/>
            <a:ext cx="0" cy="46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7"/>
          <p:cNvSpPr/>
          <p:nvPr/>
        </p:nvSpPr>
        <p:spPr>
          <a:xfrm>
            <a:off x="132256" y="1405275"/>
            <a:ext cx="332100" cy="991975"/>
          </a:xfrm>
          <a:custGeom>
            <a:rect b="b" l="l" r="r" t="t"/>
            <a:pathLst>
              <a:path extrusionOk="0" h="39679" w="13284">
                <a:moveTo>
                  <a:pt x="13284" y="0"/>
                </a:moveTo>
                <a:cubicBezTo>
                  <a:pt x="11141" y="3368"/>
                  <a:pt x="2017" y="13594"/>
                  <a:pt x="425" y="20207"/>
                </a:cubicBezTo>
                <a:cubicBezTo>
                  <a:pt x="-1167" y="26820"/>
                  <a:pt x="3181" y="36434"/>
                  <a:pt x="3732" y="39679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2441850" y="2505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the program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2112150" y="918225"/>
            <a:ext cx="4919700" cy="39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f’ string prints cycle number every 200 cycles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Run time: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5000 asteroids: 7+hrs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1000 asteroids: 1hr 17min 32sec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500 asteroids: 20min 36sec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100 asteroids: 5min 9sec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50 asteroids: 5min 3sec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4900" y="1638575"/>
            <a:ext cx="2614200" cy="6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5854200" y="4797300"/>
            <a:ext cx="3289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What did the plots of the asteroids look like → 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1034350" y="1506175"/>
            <a:ext cx="10779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Super cool!!!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111" name="Google Shape;111;p18"/>
          <p:cNvCxnSpPr>
            <a:stCxn id="110" idx="3"/>
          </p:cNvCxnSpPr>
          <p:nvPr/>
        </p:nvCxnSpPr>
        <p:spPr>
          <a:xfrm flipH="1" rot="10800000">
            <a:off x="2112250" y="1369225"/>
            <a:ext cx="297300" cy="348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8"/>
          <p:cNvCxnSpPr/>
          <p:nvPr/>
        </p:nvCxnSpPr>
        <p:spPr>
          <a:xfrm>
            <a:off x="2185275" y="1328450"/>
            <a:ext cx="753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5000 Asteroids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1017725"/>
            <a:ext cx="441960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/>
          <p:nvPr/>
        </p:nvSpPr>
        <p:spPr>
          <a:xfrm>
            <a:off x="4462050" y="2827413"/>
            <a:ext cx="219900" cy="201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1000 Asteroids</a:t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23520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200" y="1168938"/>
            <a:ext cx="4235200" cy="382334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/>
          <p:nvPr/>
        </p:nvSpPr>
        <p:spPr>
          <a:xfrm>
            <a:off x="2160050" y="2979800"/>
            <a:ext cx="219900" cy="201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6776850" y="2979800"/>
            <a:ext cx="219900" cy="201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500 Asteroids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12520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2675" y="1170125"/>
            <a:ext cx="421892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/>
          <p:nvPr/>
        </p:nvSpPr>
        <p:spPr>
          <a:xfrm>
            <a:off x="2105050" y="2979813"/>
            <a:ext cx="219900" cy="201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6772188" y="2979825"/>
            <a:ext cx="219900" cy="201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