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ITech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Quokka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high-level system architecture</a:t>
            </a:r>
          </a:p>
        </p:txBody>
      </p:sp>
      <p:sp>
        <p:nvSpPr>
          <p:cNvPr id="130" name="Shape 130"/>
          <p:cNvSpPr/>
          <p:nvPr/>
        </p:nvSpPr>
        <p:spPr>
          <a:xfrm>
            <a:off x="2860125" y="2180650"/>
            <a:ext cx="1066500" cy="6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890650" y="2180650"/>
            <a:ext cx="1242600" cy="6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Middleware</a:t>
            </a:r>
          </a:p>
        </p:txBody>
      </p:sp>
      <p:sp>
        <p:nvSpPr>
          <p:cNvPr id="132" name="Shape 132"/>
          <p:cNvSpPr/>
          <p:nvPr/>
        </p:nvSpPr>
        <p:spPr>
          <a:xfrm>
            <a:off x="7197750" y="1911975"/>
            <a:ext cx="940200" cy="122465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133" name="Shape 133"/>
          <p:cNvSpPr/>
          <p:nvPr/>
        </p:nvSpPr>
        <p:spPr>
          <a:xfrm rot="-5400000">
            <a:off x="1077325" y="2309874"/>
            <a:ext cx="940200" cy="750600"/>
          </a:xfrm>
          <a:prstGeom prst="flowChartDelay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243250" y="1843725"/>
            <a:ext cx="635399" cy="635399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2156950" y="24227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4214350" y="24227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6424150" y="24227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2156950" y="27275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4214350" y="27275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6424150" y="2727575"/>
            <a:ext cx="442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1224650" y="2654700"/>
            <a:ext cx="635399" cy="3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410100" y="60870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75" y="1334850"/>
            <a:ext cx="657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195475" y="2229775"/>
            <a:ext cx="391200" cy="283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195475" y="3677575"/>
            <a:ext cx="391200" cy="283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51" name="Shape 151"/>
          <p:cNvSpPr/>
          <p:nvPr/>
        </p:nvSpPr>
        <p:spPr>
          <a:xfrm>
            <a:off x="6633875" y="2229775"/>
            <a:ext cx="391200" cy="283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633875" y="3677575"/>
            <a:ext cx="391200" cy="2834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195475" y="3677575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writes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633875" y="3665775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has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633875" y="2217975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has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271675" y="2217975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has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Schema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User(</a:t>
            </a:r>
            <a:r>
              <a:rPr lang="en" u="sng"/>
              <a:t>userID</a:t>
            </a:r>
            <a:r>
              <a:rPr lang="en"/>
              <a:t>, name, 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Question(</a:t>
            </a:r>
            <a:r>
              <a:rPr lang="en" u="sng"/>
              <a:t>questionID</a:t>
            </a:r>
            <a:r>
              <a:rPr lang="en"/>
              <a:t>, text)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Match(</a:t>
            </a:r>
            <a:r>
              <a:rPr lang="en" u="sng"/>
              <a:t>user1ID</a:t>
            </a:r>
            <a:r>
              <a:rPr lang="en"/>
              <a:t>, </a:t>
            </a:r>
            <a:r>
              <a:rPr lang="en" u="sng"/>
              <a:t>user2ID</a:t>
            </a:r>
            <a:r>
              <a:rPr lang="en"/>
              <a:t>,</a:t>
            </a:r>
            <a:r>
              <a:rPr i="1" lang="en"/>
              <a:t> </a:t>
            </a:r>
            <a:r>
              <a:rPr lang="en" u="sng"/>
              <a:t>question0, </a:t>
            </a:r>
            <a:r>
              <a:rPr lang="en"/>
              <a:t>…, </a:t>
            </a:r>
            <a:r>
              <a:rPr lang="en" u="sng"/>
              <a:t>question 8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Answer(</a:t>
            </a:r>
            <a:r>
              <a:rPr lang="en" u="sng"/>
              <a:t>userID,</a:t>
            </a:r>
            <a:r>
              <a:rPr lang="en"/>
              <a:t> </a:t>
            </a:r>
            <a:r>
              <a:rPr lang="en" u="sng"/>
              <a:t>questionID</a:t>
            </a:r>
            <a:r>
              <a:rPr lang="en"/>
              <a:t>, answerText)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 and basis of the application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app to make connections with strangers.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Get matched with a partner at random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questions developed by an American psychologist for getting to know people, anonymously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Read your partner’s answers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both want to get to know each other more after the questions, go to free chat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Why it is cool</a:t>
            </a:r>
            <a:r>
              <a:rPr lang="en" sz="1800"/>
              <a:t>, </a:t>
            </a:r>
            <a:r>
              <a:rPr lang="en" sz="1800">
                <a:solidFill>
                  <a:schemeClr val="dk2"/>
                </a:solidFill>
              </a:rPr>
              <a:t>unique</a:t>
            </a:r>
            <a:r>
              <a:rPr lang="en" sz="1800"/>
              <a:t>, </a:t>
            </a:r>
            <a:r>
              <a:rPr lang="en" sz="1800">
                <a:solidFill>
                  <a:schemeClr val="dk2"/>
                </a:solidFill>
              </a:rPr>
              <a:t>useful</a:t>
            </a:r>
            <a:r>
              <a:rPr lang="en" sz="1800"/>
              <a:t>, and </a:t>
            </a:r>
            <a:r>
              <a:rPr lang="en" sz="1800">
                <a:solidFill>
                  <a:schemeClr val="dk2"/>
                </a:solidFill>
              </a:rPr>
              <a:t>valuable?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app allows people to have thought-provoking conversations with strangers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question and answer portion allows users to screen their partners before continuing conversations with just the people they are interested in talking to.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Until the free conversation stage, all interaction between partners is anonymous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Who would use it</a:t>
            </a:r>
            <a:r>
              <a:rPr lang="en" sz="1800"/>
              <a:t>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Genuinely looking for friends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Attention seeking people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Nosy people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 wasters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Who would use it</a:t>
            </a:r>
            <a:r>
              <a:rPr lang="en" sz="1800"/>
              <a:t>?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75" y="1255100"/>
            <a:ext cx="1587774" cy="19900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2591500" y="1264150"/>
            <a:ext cx="4376999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Susan Solo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73 years old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Widowed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Surprisingly tech savvy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Genuinely looking for human connection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Who would use it</a:t>
            </a:r>
            <a:r>
              <a:rPr lang="en" sz="1800"/>
              <a:t>?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19354" r="19360" t="0"/>
          <a:stretch/>
        </p:blipFill>
        <p:spPr>
          <a:xfrm>
            <a:off x="812475" y="1255100"/>
            <a:ext cx="1587774" cy="199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591500" y="1264150"/>
            <a:ext cx="5310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Freddie Focus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25 years old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Postgraduate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Worked hard on degree, felt he missed out on social life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Always wanted a pen pal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are the main requirements of the application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410106" y="1595775"/>
            <a:ext cx="2976600" cy="290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 u="sng"/>
              <a:t>Functional Requirements: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 u="sng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Be paired with users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Answer questions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Recall previous answers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Continue conversation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End conversation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Access DB to get user info and answers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458106" y="1595775"/>
            <a:ext cx="2976600" cy="290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Nonfunctional Requirements: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 u="sng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DB quick to respond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Responsive interface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Not getting paired up with the same person multiple times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Social media account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is going to look like (i.e. wireframe)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a user would interact with the system (i.e. their experience)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