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3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48F8-C74A-9A4B-B71A-FFDC0F19D736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1CD1-42BE-6349-BF8A-B4CC33BE7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2483B0-5C9F-DC3B-BB65-8CD1816FDCF0}"/>
              </a:ext>
            </a:extLst>
          </p:cNvPr>
          <p:cNvSpPr/>
          <p:nvPr/>
        </p:nvSpPr>
        <p:spPr>
          <a:xfrm>
            <a:off x="269243" y="444189"/>
            <a:ext cx="1920240" cy="843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Initialize continuous map (.</a:t>
            </a:r>
            <a:r>
              <a:rPr lang="en-US" sz="1600" dirty="0" err="1">
                <a:solidFill>
                  <a:schemeClr val="tx1"/>
                </a:solidFill>
              </a:rPr>
              <a:t>asc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9AC9E-A8E3-2FA5-4C55-76483E8F1BE3}"/>
              </a:ext>
            </a:extLst>
          </p:cNvPr>
          <p:cNvSpPr/>
          <p:nvPr/>
        </p:nvSpPr>
        <p:spPr>
          <a:xfrm>
            <a:off x="3571239" y="461657"/>
            <a:ext cx="1920240" cy="843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Generate binary map (.</a:t>
            </a:r>
            <a:r>
              <a:rPr lang="en-US" sz="1600" dirty="0" err="1">
                <a:solidFill>
                  <a:schemeClr val="tx1"/>
                </a:solidFill>
              </a:rPr>
              <a:t>asc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0B200-80C5-0581-7ACD-942CE1976AA5}"/>
              </a:ext>
            </a:extLst>
          </p:cNvPr>
          <p:cNvSpPr/>
          <p:nvPr/>
        </p:nvSpPr>
        <p:spPr>
          <a:xfrm>
            <a:off x="269243" y="1936215"/>
            <a:ext cx="5222234" cy="6117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Convert .</a:t>
            </a:r>
            <a:r>
              <a:rPr lang="en-US" sz="1600" dirty="0" err="1">
                <a:solidFill>
                  <a:schemeClr val="tx1"/>
                </a:solidFill>
              </a:rPr>
              <a:t>asc</a:t>
            </a:r>
            <a:r>
              <a:rPr lang="en-US" sz="1600" dirty="0">
                <a:solidFill>
                  <a:schemeClr val="tx1"/>
                </a:solidFill>
              </a:rPr>
              <a:t> to .</a:t>
            </a:r>
            <a:r>
              <a:rPr lang="en-US" sz="1600" dirty="0" err="1">
                <a:solidFill>
                  <a:schemeClr val="tx1"/>
                </a:solidFill>
              </a:rPr>
              <a:t>ptc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26938-B9D4-8C21-C377-75B1A4D51B6F}"/>
              </a:ext>
            </a:extLst>
          </p:cNvPr>
          <p:cNvSpPr/>
          <p:nvPr/>
        </p:nvSpPr>
        <p:spPr>
          <a:xfrm>
            <a:off x="269243" y="3196872"/>
            <a:ext cx="5222233" cy="843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RAMAS - SPATIAL DATA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Find patches &amp; metapopulations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06F045-9C19-8278-E551-46B72292F6A7}"/>
              </a:ext>
            </a:extLst>
          </p:cNvPr>
          <p:cNvSpPr/>
          <p:nvPr/>
        </p:nvSpPr>
        <p:spPr>
          <a:xfrm>
            <a:off x="1564017" y="5986888"/>
            <a:ext cx="2934505" cy="8430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RAMAS - HABITAT DYNAMICS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Get metapopulation from merged maps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686486-4FE4-1F62-8BA7-14B9F1D6ACB8}"/>
              </a:ext>
            </a:extLst>
          </p:cNvPr>
          <p:cNvSpPr/>
          <p:nvPr/>
        </p:nvSpPr>
        <p:spPr>
          <a:xfrm>
            <a:off x="1627795" y="7521032"/>
            <a:ext cx="2739056" cy="527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RAMAS - METAPOP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Get survival probability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3D5EC9-B895-E68A-B3B5-7058C3629295}"/>
              </a:ext>
            </a:extLst>
          </p:cNvPr>
          <p:cNvSpPr/>
          <p:nvPr/>
        </p:nvSpPr>
        <p:spPr>
          <a:xfrm>
            <a:off x="1627794" y="8697587"/>
            <a:ext cx="2739049" cy="527627"/>
          </a:xfrm>
          <a:prstGeom prst="rect">
            <a:avLst/>
          </a:prstGeom>
          <a:solidFill>
            <a:srgbClr val="FBB4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Optimize for new map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65B82F-5B35-3454-794B-BD8DE354B07E}"/>
              </a:ext>
            </a:extLst>
          </p:cNvPr>
          <p:cNvCxnSpPr>
            <a:cxnSpLocks/>
          </p:cNvCxnSpPr>
          <p:nvPr/>
        </p:nvCxnSpPr>
        <p:spPr>
          <a:xfrm>
            <a:off x="1264920" y="1287286"/>
            <a:ext cx="0" cy="648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FF8B70-C5DB-53EB-82C7-0F1BA929B483}"/>
              </a:ext>
            </a:extLst>
          </p:cNvPr>
          <p:cNvCxnSpPr>
            <a:cxnSpLocks/>
          </p:cNvCxnSpPr>
          <p:nvPr/>
        </p:nvCxnSpPr>
        <p:spPr>
          <a:xfrm>
            <a:off x="4531359" y="1304754"/>
            <a:ext cx="0" cy="648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D59AE5-6C7C-B0CB-2F98-23697491C864}"/>
              </a:ext>
            </a:extLst>
          </p:cNvPr>
          <p:cNvCxnSpPr>
            <a:cxnSpLocks/>
          </p:cNvCxnSpPr>
          <p:nvPr/>
        </p:nvCxnSpPr>
        <p:spPr>
          <a:xfrm>
            <a:off x="1264920" y="2547943"/>
            <a:ext cx="0" cy="648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4A03BF-9D59-43BB-D349-14DA4822B3B1}"/>
              </a:ext>
            </a:extLst>
          </p:cNvPr>
          <p:cNvCxnSpPr>
            <a:cxnSpLocks/>
          </p:cNvCxnSpPr>
          <p:nvPr/>
        </p:nvCxnSpPr>
        <p:spPr>
          <a:xfrm>
            <a:off x="4553553" y="2547943"/>
            <a:ext cx="0" cy="648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5666F6-35C7-E705-96D6-5DB41ADE77F2}"/>
              </a:ext>
            </a:extLst>
          </p:cNvPr>
          <p:cNvCxnSpPr>
            <a:cxnSpLocks/>
          </p:cNvCxnSpPr>
          <p:nvPr/>
        </p:nvCxnSpPr>
        <p:spPr>
          <a:xfrm>
            <a:off x="3008613" y="6872103"/>
            <a:ext cx="0" cy="648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AEEC23-0F1F-B74F-0E82-54721C143DB8}"/>
              </a:ext>
            </a:extLst>
          </p:cNvPr>
          <p:cNvCxnSpPr>
            <a:cxnSpLocks/>
          </p:cNvCxnSpPr>
          <p:nvPr/>
        </p:nvCxnSpPr>
        <p:spPr>
          <a:xfrm>
            <a:off x="3004002" y="8048659"/>
            <a:ext cx="0" cy="648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0693823-A2D9-EDF2-429E-D76380A21DFF}"/>
              </a:ext>
            </a:extLst>
          </p:cNvPr>
          <p:cNvCxnSpPr>
            <a:cxnSpLocks/>
            <a:stCxn id="17" idx="3"/>
            <a:endCxn id="11" idx="3"/>
          </p:cNvCxnSpPr>
          <p:nvPr/>
        </p:nvCxnSpPr>
        <p:spPr>
          <a:xfrm flipV="1">
            <a:off x="4366843" y="883206"/>
            <a:ext cx="1124636" cy="8078195"/>
          </a:xfrm>
          <a:prstGeom prst="bentConnector3">
            <a:avLst>
              <a:gd name="adj1" fmla="val 15962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54FC768-E719-B1CE-82AD-92F0F7F18A78}"/>
              </a:ext>
            </a:extLst>
          </p:cNvPr>
          <p:cNvSpPr txBox="1"/>
          <p:nvPr/>
        </p:nvSpPr>
        <p:spPr>
          <a:xfrm>
            <a:off x="1229363" y="1456191"/>
            <a:ext cx="123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cont150_0.asc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AE1FAE-6395-412D-8833-A5C5A4553B54}"/>
              </a:ext>
            </a:extLst>
          </p:cNvPr>
          <p:cNvSpPr txBox="1"/>
          <p:nvPr/>
        </p:nvSpPr>
        <p:spPr>
          <a:xfrm>
            <a:off x="1216064" y="2641876"/>
            <a:ext cx="123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cont150_0.ptc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3326FE-2077-62AF-95AE-4350D7D484BE}"/>
              </a:ext>
            </a:extLst>
          </p:cNvPr>
          <p:cNvSpPr txBox="1"/>
          <p:nvPr/>
        </p:nvSpPr>
        <p:spPr>
          <a:xfrm>
            <a:off x="3022676" y="5391351"/>
            <a:ext cx="1508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both150_iter#.ptc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58CC19-540B-87C6-79FB-53D6F6FA899B}"/>
              </a:ext>
            </a:extLst>
          </p:cNvPr>
          <p:cNvSpPr txBox="1"/>
          <p:nvPr/>
        </p:nvSpPr>
        <p:spPr>
          <a:xfrm>
            <a:off x="3194074" y="2651004"/>
            <a:ext cx="1394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bin150_iter#.ptc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DE69E7-5078-25C8-52DE-FCDBE8BAFADC}"/>
              </a:ext>
            </a:extLst>
          </p:cNvPr>
          <p:cNvSpPr txBox="1"/>
          <p:nvPr/>
        </p:nvSpPr>
        <p:spPr>
          <a:xfrm>
            <a:off x="3099100" y="1467142"/>
            <a:ext cx="1399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bin150_iter#.asc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D01125-D639-3C90-5D5B-09DAF4506EED}"/>
              </a:ext>
            </a:extLst>
          </p:cNvPr>
          <p:cNvSpPr txBox="1"/>
          <p:nvPr/>
        </p:nvSpPr>
        <p:spPr>
          <a:xfrm>
            <a:off x="2980478" y="6993405"/>
            <a:ext cx="1518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both150_iter#.mp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24F767-EA8C-F702-02EC-0C6B2775400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031270" y="5227932"/>
            <a:ext cx="0" cy="7589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18DFC4B-DCE0-6AF8-116A-E46BB224CD40}"/>
              </a:ext>
            </a:extLst>
          </p:cNvPr>
          <p:cNvSpPr/>
          <p:nvPr/>
        </p:nvSpPr>
        <p:spPr>
          <a:xfrm>
            <a:off x="269243" y="4695471"/>
            <a:ext cx="5222233" cy="5324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Convert .</a:t>
            </a:r>
            <a:r>
              <a:rPr lang="en-US" sz="1600" dirty="0" err="1">
                <a:solidFill>
                  <a:schemeClr val="tx1"/>
                </a:solidFill>
              </a:rPr>
              <a:t>ptc</a:t>
            </a:r>
            <a:r>
              <a:rPr lang="en-US" sz="1600" dirty="0">
                <a:solidFill>
                  <a:schemeClr val="tx1"/>
                </a:solidFill>
              </a:rPr>
              <a:t> to .</a:t>
            </a:r>
            <a:r>
              <a:rPr lang="en-US" sz="1600" dirty="0" err="1">
                <a:solidFill>
                  <a:schemeClr val="tx1"/>
                </a:solidFill>
              </a:rPr>
              <a:t>pdy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B384A0-6025-787B-5C51-0C3A31BA6E9C}"/>
              </a:ext>
            </a:extLst>
          </p:cNvPr>
          <p:cNvCxnSpPr>
            <a:cxnSpLocks/>
          </p:cNvCxnSpPr>
          <p:nvPr/>
        </p:nvCxnSpPr>
        <p:spPr>
          <a:xfrm>
            <a:off x="1264920" y="4056350"/>
            <a:ext cx="0" cy="648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AA2058-70A6-400D-56CA-B26915FA59C2}"/>
              </a:ext>
            </a:extLst>
          </p:cNvPr>
          <p:cNvCxnSpPr>
            <a:cxnSpLocks/>
          </p:cNvCxnSpPr>
          <p:nvPr/>
        </p:nvCxnSpPr>
        <p:spPr>
          <a:xfrm>
            <a:off x="4553553" y="4056350"/>
            <a:ext cx="0" cy="6489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A7D78A-4E54-05CE-46DF-260FCCB3AE79}"/>
              </a:ext>
            </a:extLst>
          </p:cNvPr>
          <p:cNvSpPr txBox="1"/>
          <p:nvPr/>
        </p:nvSpPr>
        <p:spPr>
          <a:xfrm>
            <a:off x="3218263" y="4139873"/>
            <a:ext cx="1394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bin150_iter#.ptc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333FDC-9CEC-F073-BD1B-1009088F5BF0}"/>
              </a:ext>
            </a:extLst>
          </p:cNvPr>
          <p:cNvSpPr txBox="1"/>
          <p:nvPr/>
        </p:nvSpPr>
        <p:spPr>
          <a:xfrm>
            <a:off x="1215569" y="4105931"/>
            <a:ext cx="123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cont150_0.ptc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D01E34-7615-AB05-5236-8BC02281BDF3}"/>
              </a:ext>
            </a:extLst>
          </p:cNvPr>
          <p:cNvSpPr txBox="1"/>
          <p:nvPr/>
        </p:nvSpPr>
        <p:spPr>
          <a:xfrm>
            <a:off x="2997318" y="8177267"/>
            <a:ext cx="1404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output_</a:t>
            </a:r>
            <a:r>
              <a:rPr lang="en-US" sz="1400" dirty="0" err="1"/>
              <a:t>iter</a:t>
            </a:r>
            <a:r>
              <a:rPr lang="en-US" sz="1400"/>
              <a:t>#.</a:t>
            </a:r>
            <a:r>
              <a:rPr lang="en-US" sz="1400" dirty="0"/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06878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95</Words>
  <Application>Microsoft Macintosh PowerPoint</Application>
  <PresentationFormat>A4 Paper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Buhler,Cassidy</dc:creator>
  <cp:lastModifiedBy>Buhler,Cassidy</cp:lastModifiedBy>
  <cp:revision>13</cp:revision>
  <dcterms:created xsi:type="dcterms:W3CDTF">2023-07-05T21:07:21Z</dcterms:created>
  <dcterms:modified xsi:type="dcterms:W3CDTF">2023-07-05T21:44:36Z</dcterms:modified>
</cp:coreProperties>
</file>