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E3D0-D8E1-625D-9E05-E17BE390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F52919-A7F8-AD61-9F7B-B88AA7DF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53766-183A-E2F4-BC19-DD5BEF4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7A0E2-807F-F48D-4648-D88C59DB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715FB-826D-5788-F82D-BF21633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6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4B7D8-498D-DF0C-7383-CFA3045A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51432-E967-C198-E963-9DA1C73F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7C7B9-AE32-3079-112D-04A5E006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00A0F-D13E-4A25-E0AA-CF4766B9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E35F9-3F90-7F1B-31E4-CF6DB7A4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499A9-3E25-1D7D-81EF-EDDFDF7D1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4A244-C4C1-79FE-10A8-566DFE99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3BD7-1D17-AF5E-0C18-E542716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5D744-5AA8-CB73-A458-F9C4C2C9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79F3-F4C4-3162-447A-970C1084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A496-A965-D0F4-994B-BBF1C76E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0CCE9-A436-42BD-6363-7A2FDB08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B3D5-1408-0AA4-EA8A-D3D8B188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5805E-A274-198F-09AD-D9B49976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B8794-6B61-8A29-4802-78C48DA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B40E3-ADBB-A8CC-DB71-2CEB1EE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F1F39-0269-7946-4FE7-48380D76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6AE8A-6425-B26E-4AA3-7C85CFCD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A88B-099F-AD2F-AF85-5EC920D8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5EDD0-1BE6-002C-C61D-1E21419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699CA-003F-05C2-794F-2D4E2056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0BD5C-6A8F-1591-6EF8-16656A26C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1CE0B-036B-B511-6463-832D1B5B9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6CC38-36E7-6815-5E9C-F6C25C5C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C5E3F-ED95-0E49-912A-0EC915FE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C5FD8-93B1-C823-12D4-79C49EE5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F5287-D0A2-4280-61F1-99CD1CA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C84F6-A1C7-9B91-8CB0-945A13A3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2645F-8B8D-F474-ECC4-ACD82E6E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5C46C4-5F72-E47F-8622-3E8EBABEE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CFEFF-8E6F-8100-6CC6-D89A63B09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DC74-C0C8-9A3C-E426-0493851A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57F8FE-A5DE-2FE1-0348-8089A86A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DE4C6-1C4F-EC26-5781-3AA74E56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3267A-213A-C37F-6D1B-8D018AA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E8617E-4866-E5AA-5552-851FD76C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50F4F-76AD-DDC9-1CFD-4B6E17F2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B680C-2A6B-9C55-22DD-B23E8E44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73C76-5C85-7BC2-010E-10C30877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278639-29C6-9418-3BC0-EAC2292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9D979-FD15-99A8-963D-553AC794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DD27-ACFF-43AC-7E5E-90F95E6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677B1-0C8B-208E-8701-1A226B09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E5180-B1FF-0374-08EF-201CB2E9E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26C39-94BD-3D15-243B-22EFC6DE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52D4A-44A7-2CF2-1969-FF9164E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6F423-B4FF-B9A9-0E58-E933690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4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9B49-42D4-B075-B497-6651C2EB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2DA187-8E7E-CE7E-360E-1C92551D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8475A-FA52-C88E-D449-2FAB2036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B7042-39C6-C690-2645-6F6816E4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0A083-453E-1233-8952-2C72E41C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2BABF-ED47-5C99-FE13-1A79F0D2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3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00536-551B-419E-2F4D-8CE79B84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1F7F1-7ECB-5DD2-D2BD-5351A00B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D1690-08EB-6650-3D90-8A83AA021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D285-B7E7-46AB-80E2-307384573C8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9970D-5086-FC5F-86C1-24EEE2A61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ABACA-DC64-8236-ADBF-230EAAB00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B51-025B-4C42-8A59-3C9D35E1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FC53C8-EBE2-3ED0-E60D-A81338EAED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020763"/>
            <a:ext cx="9144000" cy="42370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pymysql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方法创建一个游标对象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cursur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= db.cursor()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execute()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 执行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cursor.execute(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VERSION()"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fetchone()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方法获取单条数据，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cursor.fetchone()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数据库连接成功！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cursor=db.cursor()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rfm "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cursor.execute(sql)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result=cursor.fetchall()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查询失败！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十 一</dc:creator>
  <cp:lastModifiedBy>十 一</cp:lastModifiedBy>
  <cp:revision>1</cp:revision>
  <dcterms:created xsi:type="dcterms:W3CDTF">2022-08-11T06:36:43Z</dcterms:created>
  <dcterms:modified xsi:type="dcterms:W3CDTF">2022-08-11T06:37:51Z</dcterms:modified>
</cp:coreProperties>
</file>