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5.xml" ContentType="application/vnd.openxmlformats-officedocument.presentationml.notesSlide+xml"/>
  <Override PartName="/ppt/ink/ink28.xml" ContentType="application/inkml+xml"/>
  <Override PartName="/ppt/notesSlides/notesSlide16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1906" r:id="rId9"/>
    <p:sldId id="1904" r:id="rId10"/>
    <p:sldId id="1905" r:id="rId11"/>
    <p:sldId id="1910" r:id="rId12"/>
    <p:sldId id="1920" r:id="rId13"/>
    <p:sldId id="1921" r:id="rId14"/>
    <p:sldId id="344" r:id="rId15"/>
    <p:sldId id="345" r:id="rId16"/>
    <p:sldId id="346" r:id="rId17"/>
    <p:sldId id="1912" r:id="rId18"/>
    <p:sldId id="347" r:id="rId19"/>
    <p:sldId id="353" r:id="rId20"/>
    <p:sldId id="354" r:id="rId21"/>
    <p:sldId id="355" r:id="rId22"/>
    <p:sldId id="4168" r:id="rId23"/>
    <p:sldId id="1915" r:id="rId24"/>
    <p:sldId id="1913" r:id="rId25"/>
    <p:sldId id="343" r:id="rId26"/>
    <p:sldId id="1914" r:id="rId27"/>
    <p:sldId id="1916" r:id="rId28"/>
    <p:sldId id="316" r:id="rId29"/>
    <p:sldId id="1917" r:id="rId30"/>
    <p:sldId id="1911" r:id="rId31"/>
    <p:sldId id="1918" r:id="rId32"/>
    <p:sldId id="1922" r:id="rId33"/>
    <p:sldId id="1924" r:id="rId34"/>
    <p:sldId id="1925" r:id="rId35"/>
    <p:sldId id="4156" r:id="rId36"/>
    <p:sldId id="1908" r:id="rId37"/>
    <p:sldId id="4157" r:id="rId38"/>
    <p:sldId id="4158" r:id="rId39"/>
    <p:sldId id="4160" r:id="rId40"/>
    <p:sldId id="4161" r:id="rId41"/>
    <p:sldId id="4159" r:id="rId42"/>
    <p:sldId id="4162" r:id="rId43"/>
    <p:sldId id="4164" r:id="rId44"/>
    <p:sldId id="4163" r:id="rId45"/>
    <p:sldId id="1923" r:id="rId46"/>
    <p:sldId id="4165" r:id="rId47"/>
    <p:sldId id="4166" r:id="rId48"/>
    <p:sldId id="4170" r:id="rId49"/>
    <p:sldId id="4171" r:id="rId50"/>
    <p:sldId id="4172" r:id="rId51"/>
    <p:sldId id="4167" r:id="rId52"/>
    <p:sldId id="4173" r:id="rId53"/>
    <p:sldId id="4174" r:id="rId54"/>
    <p:sldId id="4175" r:id="rId55"/>
    <p:sldId id="4177" r:id="rId56"/>
    <p:sldId id="417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F5282-CA07-457E-A703-ACBEA8F5C01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1906"/>
            <p14:sldId id="1904"/>
            <p14:sldId id="1905"/>
            <p14:sldId id="1910"/>
            <p14:sldId id="1920"/>
            <p14:sldId id="1921"/>
            <p14:sldId id="344"/>
            <p14:sldId id="345"/>
            <p14:sldId id="346"/>
            <p14:sldId id="1912"/>
            <p14:sldId id="347"/>
            <p14:sldId id="353"/>
            <p14:sldId id="354"/>
            <p14:sldId id="355"/>
            <p14:sldId id="4168"/>
            <p14:sldId id="1915"/>
            <p14:sldId id="1913"/>
            <p14:sldId id="343"/>
            <p14:sldId id="1914"/>
            <p14:sldId id="1916"/>
            <p14:sldId id="316"/>
            <p14:sldId id="1917"/>
            <p14:sldId id="1911"/>
            <p14:sldId id="1918"/>
            <p14:sldId id="1922"/>
            <p14:sldId id="1924"/>
            <p14:sldId id="1925"/>
            <p14:sldId id="4156"/>
            <p14:sldId id="1908"/>
            <p14:sldId id="4157"/>
            <p14:sldId id="4158"/>
            <p14:sldId id="4160"/>
            <p14:sldId id="4161"/>
            <p14:sldId id="4159"/>
            <p14:sldId id="4162"/>
            <p14:sldId id="4164"/>
            <p14:sldId id="4163"/>
            <p14:sldId id="1923"/>
            <p14:sldId id="4165"/>
            <p14:sldId id="4166"/>
            <p14:sldId id="4170"/>
            <p14:sldId id="4171"/>
            <p14:sldId id="4172"/>
            <p14:sldId id="4167"/>
            <p14:sldId id="4173"/>
            <p14:sldId id="4174"/>
            <p14:sldId id="4175"/>
            <p14:sldId id="4177"/>
            <p14:sldId id="41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338" autoAdjust="0"/>
  </p:normalViewPr>
  <p:slideViewPr>
    <p:cSldViewPr snapToGrid="0">
      <p:cViewPr varScale="1">
        <p:scale>
          <a:sx n="87" d="100"/>
          <a:sy n="87" d="100"/>
        </p:scale>
        <p:origin x="20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2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1"/>
      <dgm:spPr/>
    </dgm:pt>
    <dgm:pt modelId="{D6344593-6D84-4497-AD38-548BC5B56C20}" type="pres">
      <dgm:prSet presAssocID="{700B9B32-E576-41AD-BF29-3C3D99AF451D}" presName="connectorText" presStyleLbl="sibTrans2D1" presStyleIdx="0" presStyleCnt="1"/>
      <dgm:spPr/>
    </dgm:pt>
    <dgm:pt modelId="{A28C9494-3778-4881-B8AA-822110BE4FEE}" type="pres">
      <dgm:prSet presAssocID="{4BA3DD77-4DB1-4385-A67F-E10C86A64D07}" presName="node" presStyleLbl="node1" presStyleIdx="1" presStyleCnt="2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5FFACB8-E86D-449D-9B44-768DAADACA98}" srcId="{59C5D181-A2DD-43D4-A2CA-913466AD0A43}" destId="{4BA3DD77-4DB1-4385-A67F-E10C86A64D07}" srcOrd="1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CFB46467-8DDB-49DE-A1C2-895D959ED7DF}" type="presParOf" srcId="{FF051CAF-F3F7-492B-8E54-BD2638197FC2}" destId="{A28C9494-3778-4881-B8AA-822110BE4FE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5D181-A2DD-43D4-A2CA-913466AD0A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15DD1-E8A2-4ABA-B71B-87D0043DEB8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gm:t>
    </dgm:pt>
    <dgm:pt modelId="{28EA5885-5537-4B53-AF20-CED208823C77}" type="parTrans" cxnId="{7945987E-CD45-4DC2-8919-B67781FF4A2F}">
      <dgm:prSet/>
      <dgm:spPr/>
      <dgm:t>
        <a:bodyPr/>
        <a:lstStyle/>
        <a:p>
          <a:endParaRPr lang="en-US"/>
        </a:p>
      </dgm:t>
    </dgm:pt>
    <dgm:pt modelId="{700B9B32-E576-41AD-BF29-3C3D99AF451D}" type="sibTrans" cxnId="{7945987E-CD45-4DC2-8919-B67781FF4A2F}">
      <dgm:prSet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endParaRPr lang="en-US" dirty="0"/>
        </a:p>
      </dgm:t>
    </dgm:pt>
    <dgm:pt modelId="{4BA3DD77-4DB1-4385-A67F-E10C86A64D07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gm:t>
    </dgm:pt>
    <dgm:pt modelId="{E7B99658-876C-45D7-B03C-CE5020D11914}" type="parTrans" cxnId="{95FFACB8-E86D-449D-9B44-768DAADACA98}">
      <dgm:prSet/>
      <dgm:spPr/>
      <dgm:t>
        <a:bodyPr/>
        <a:lstStyle/>
        <a:p>
          <a:endParaRPr lang="en-US"/>
        </a:p>
      </dgm:t>
    </dgm:pt>
    <dgm:pt modelId="{7993A8AD-5BB6-4E9B-A244-8B8CD3A59B43}" type="sibTrans" cxnId="{95FFACB8-E86D-449D-9B44-768DAADACA98}">
      <dgm:prSet/>
      <dgm:spPr/>
      <dgm:t>
        <a:bodyPr/>
        <a:lstStyle/>
        <a:p>
          <a:endParaRPr lang="en-US"/>
        </a:p>
      </dgm:t>
    </dgm:pt>
    <dgm:pt modelId="{2C9940D8-70A1-4D4A-9548-AACBE230BA10}">
      <dgm:prSet phldrT="[Text]"/>
      <dgm:spPr>
        <a:solidFill>
          <a:schemeClr val="tx2"/>
        </a:solidFill>
        <a:ln>
          <a:solidFill>
            <a:srgbClr val="676767"/>
          </a:solidFill>
        </a:ln>
      </dgm:spPr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gm:t>
    </dgm:pt>
    <dgm:pt modelId="{6133F704-EA10-41FB-BCAF-D95FBECC0F77}" type="parTrans" cxnId="{9ACE8996-D520-42C1-9B2D-546D7287EA02}">
      <dgm:prSet/>
      <dgm:spPr/>
      <dgm:t>
        <a:bodyPr/>
        <a:lstStyle/>
        <a:p>
          <a:endParaRPr lang="en-US"/>
        </a:p>
      </dgm:t>
    </dgm:pt>
    <dgm:pt modelId="{A82D5525-17B4-4874-85F8-EA69E89AC4A7}" type="sibTrans" cxnId="{9ACE8996-D520-42C1-9B2D-546D7287EA02}">
      <dgm:prSet/>
      <dgm:spPr/>
      <dgm:t>
        <a:bodyPr/>
        <a:lstStyle/>
        <a:p>
          <a:endParaRPr lang="en-US"/>
        </a:p>
      </dgm:t>
    </dgm:pt>
    <dgm:pt modelId="{FF051CAF-F3F7-492B-8E54-BD2638197FC2}" type="pres">
      <dgm:prSet presAssocID="{59C5D181-A2DD-43D4-A2CA-913466AD0A43}" presName="Name0" presStyleCnt="0">
        <dgm:presLayoutVars>
          <dgm:dir/>
          <dgm:resizeHandles val="exact"/>
        </dgm:presLayoutVars>
      </dgm:prSet>
      <dgm:spPr/>
    </dgm:pt>
    <dgm:pt modelId="{378E36E0-834A-4170-B308-6A17F3E7E787}" type="pres">
      <dgm:prSet presAssocID="{CF515DD1-E8A2-4ABA-B71B-87D0043DEB87}" presName="node" presStyleLbl="node1" presStyleIdx="0" presStyleCnt="3" custLinFactNeighborX="-807">
        <dgm:presLayoutVars>
          <dgm:bulletEnabled val="1"/>
        </dgm:presLayoutVars>
      </dgm:prSet>
      <dgm:spPr/>
    </dgm:pt>
    <dgm:pt modelId="{076C0989-EFB0-4F1B-A18D-6E6DBB7818FA}" type="pres">
      <dgm:prSet presAssocID="{700B9B32-E576-41AD-BF29-3C3D99AF451D}" presName="sibTrans" presStyleLbl="sibTrans2D1" presStyleIdx="0" presStyleCnt="2"/>
      <dgm:spPr/>
    </dgm:pt>
    <dgm:pt modelId="{D6344593-6D84-4497-AD38-548BC5B56C20}" type="pres">
      <dgm:prSet presAssocID="{700B9B32-E576-41AD-BF29-3C3D99AF451D}" presName="connectorText" presStyleLbl="sibTrans2D1" presStyleIdx="0" presStyleCnt="2"/>
      <dgm:spPr/>
    </dgm:pt>
    <dgm:pt modelId="{809F79EC-19CF-42ED-BABB-72F2DFB56DBE}" type="pres">
      <dgm:prSet presAssocID="{2C9940D8-70A1-4D4A-9548-AACBE230BA10}" presName="node" presStyleLbl="node1" presStyleIdx="1" presStyleCnt="3">
        <dgm:presLayoutVars>
          <dgm:bulletEnabled val="1"/>
        </dgm:presLayoutVars>
      </dgm:prSet>
      <dgm:spPr/>
    </dgm:pt>
    <dgm:pt modelId="{AD361EE1-C22E-4B38-9194-23FAFBB69594}" type="pres">
      <dgm:prSet presAssocID="{A82D5525-17B4-4874-85F8-EA69E89AC4A7}" presName="sibTrans" presStyleLbl="sibTrans2D1" presStyleIdx="1" presStyleCnt="2"/>
      <dgm:spPr/>
    </dgm:pt>
    <dgm:pt modelId="{8AB3EA25-B041-4BCA-BE88-D41AE2C36C70}" type="pres">
      <dgm:prSet presAssocID="{A82D5525-17B4-4874-85F8-EA69E89AC4A7}" presName="connectorText" presStyleLbl="sibTrans2D1" presStyleIdx="1" presStyleCnt="2"/>
      <dgm:spPr/>
    </dgm:pt>
    <dgm:pt modelId="{A28C9494-3778-4881-B8AA-822110BE4FEE}" type="pres">
      <dgm:prSet presAssocID="{4BA3DD77-4DB1-4385-A67F-E10C86A6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E3F95D0D-50C1-4DB1-BD0B-746B1252913D}" type="presOf" srcId="{59C5D181-A2DD-43D4-A2CA-913466AD0A43}" destId="{FF051CAF-F3F7-492B-8E54-BD2638197FC2}" srcOrd="0" destOrd="0" presId="urn:microsoft.com/office/officeart/2005/8/layout/process1"/>
    <dgm:cxn modelId="{7A56FD28-DCDD-4834-ACBF-AF758C0C5185}" type="presOf" srcId="{CF515DD1-E8A2-4ABA-B71B-87D0043DEB87}" destId="{378E36E0-834A-4170-B308-6A17F3E7E787}" srcOrd="0" destOrd="0" presId="urn:microsoft.com/office/officeart/2005/8/layout/process1"/>
    <dgm:cxn modelId="{35C8117E-F740-4297-9934-BE91E00D9C44}" type="presOf" srcId="{2C9940D8-70A1-4D4A-9548-AACBE230BA10}" destId="{809F79EC-19CF-42ED-BABB-72F2DFB56DBE}" srcOrd="0" destOrd="0" presId="urn:microsoft.com/office/officeart/2005/8/layout/process1"/>
    <dgm:cxn modelId="{7945987E-CD45-4DC2-8919-B67781FF4A2F}" srcId="{59C5D181-A2DD-43D4-A2CA-913466AD0A43}" destId="{CF515DD1-E8A2-4ABA-B71B-87D0043DEB87}" srcOrd="0" destOrd="0" parTransId="{28EA5885-5537-4B53-AF20-CED208823C77}" sibTransId="{700B9B32-E576-41AD-BF29-3C3D99AF451D}"/>
    <dgm:cxn modelId="{C7D7A685-5D94-4D7F-8A4D-27F218656EF1}" type="presOf" srcId="{700B9B32-E576-41AD-BF29-3C3D99AF451D}" destId="{D6344593-6D84-4497-AD38-548BC5B56C20}" srcOrd="1" destOrd="0" presId="urn:microsoft.com/office/officeart/2005/8/layout/process1"/>
    <dgm:cxn modelId="{609EA68E-6377-42CD-9344-2AC9C569D311}" type="presOf" srcId="{4BA3DD77-4DB1-4385-A67F-E10C86A64D07}" destId="{A28C9494-3778-4881-B8AA-822110BE4FEE}" srcOrd="0" destOrd="0" presId="urn:microsoft.com/office/officeart/2005/8/layout/process1"/>
    <dgm:cxn modelId="{9ACE8996-D520-42C1-9B2D-546D7287EA02}" srcId="{59C5D181-A2DD-43D4-A2CA-913466AD0A43}" destId="{2C9940D8-70A1-4D4A-9548-AACBE230BA10}" srcOrd="1" destOrd="0" parTransId="{6133F704-EA10-41FB-BCAF-D95FBECC0F77}" sibTransId="{A82D5525-17B4-4874-85F8-EA69E89AC4A7}"/>
    <dgm:cxn modelId="{C393B19C-A203-4952-B3B5-B5ECB90F2C70}" type="presOf" srcId="{A82D5525-17B4-4874-85F8-EA69E89AC4A7}" destId="{8AB3EA25-B041-4BCA-BE88-D41AE2C36C70}" srcOrd="1" destOrd="0" presId="urn:microsoft.com/office/officeart/2005/8/layout/process1"/>
    <dgm:cxn modelId="{95FFACB8-E86D-449D-9B44-768DAADACA98}" srcId="{59C5D181-A2DD-43D4-A2CA-913466AD0A43}" destId="{4BA3DD77-4DB1-4385-A67F-E10C86A64D07}" srcOrd="2" destOrd="0" parTransId="{E7B99658-876C-45D7-B03C-CE5020D11914}" sibTransId="{7993A8AD-5BB6-4E9B-A244-8B8CD3A59B43}"/>
    <dgm:cxn modelId="{E0FBAEEE-7089-4588-A91B-43EC5A7B70D4}" type="presOf" srcId="{700B9B32-E576-41AD-BF29-3C3D99AF451D}" destId="{076C0989-EFB0-4F1B-A18D-6E6DBB7818FA}" srcOrd="0" destOrd="0" presId="urn:microsoft.com/office/officeart/2005/8/layout/process1"/>
    <dgm:cxn modelId="{BBD955F5-C389-42B5-9E2E-0E3E7C630D7C}" type="presOf" srcId="{A82D5525-17B4-4874-85F8-EA69E89AC4A7}" destId="{AD361EE1-C22E-4B38-9194-23FAFBB69594}" srcOrd="0" destOrd="0" presId="urn:microsoft.com/office/officeart/2005/8/layout/process1"/>
    <dgm:cxn modelId="{7850128E-73B8-4304-BF2E-7D52CF6F89AD}" type="presParOf" srcId="{FF051CAF-F3F7-492B-8E54-BD2638197FC2}" destId="{378E36E0-834A-4170-B308-6A17F3E7E787}" srcOrd="0" destOrd="0" presId="urn:microsoft.com/office/officeart/2005/8/layout/process1"/>
    <dgm:cxn modelId="{58C2DD44-F63B-4444-A97C-22648F430201}" type="presParOf" srcId="{FF051CAF-F3F7-492B-8E54-BD2638197FC2}" destId="{076C0989-EFB0-4F1B-A18D-6E6DBB7818FA}" srcOrd="1" destOrd="0" presId="urn:microsoft.com/office/officeart/2005/8/layout/process1"/>
    <dgm:cxn modelId="{63B6C145-D65B-4D22-8EAA-65243D1A568F}" type="presParOf" srcId="{076C0989-EFB0-4F1B-A18D-6E6DBB7818FA}" destId="{D6344593-6D84-4497-AD38-548BC5B56C20}" srcOrd="0" destOrd="0" presId="urn:microsoft.com/office/officeart/2005/8/layout/process1"/>
    <dgm:cxn modelId="{7554A064-03D5-461E-8C9B-25B0A79513E5}" type="presParOf" srcId="{FF051CAF-F3F7-492B-8E54-BD2638197FC2}" destId="{809F79EC-19CF-42ED-BABB-72F2DFB56DBE}" srcOrd="2" destOrd="0" presId="urn:microsoft.com/office/officeart/2005/8/layout/process1"/>
    <dgm:cxn modelId="{30EBC96E-BC3D-4F59-93BD-EF8DDAF1B2A4}" type="presParOf" srcId="{FF051CAF-F3F7-492B-8E54-BD2638197FC2}" destId="{AD361EE1-C22E-4B38-9194-23FAFBB69594}" srcOrd="3" destOrd="0" presId="urn:microsoft.com/office/officeart/2005/8/layout/process1"/>
    <dgm:cxn modelId="{B59B7B72-CAD2-4E10-8A4F-FEE840EB0C77}" type="presParOf" srcId="{AD361EE1-C22E-4B38-9194-23FAFBB69594}" destId="{8AB3EA25-B041-4BCA-BE88-D41AE2C36C70}" srcOrd="0" destOrd="0" presId="urn:microsoft.com/office/officeart/2005/8/layout/process1"/>
    <dgm:cxn modelId="{CFB46467-8DDB-49DE-A1C2-895D959ED7DF}" type="presParOf" srcId="{FF051CAF-F3F7-492B-8E54-BD2638197FC2}" destId="{A28C9494-3778-4881-B8AA-822110BE4FE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0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80873" y="525678"/>
        <a:ext cx="4440241" cy="2599446"/>
      </dsp:txXfrm>
    </dsp:sp>
    <dsp:sp modelId="{076C0989-EFB0-4F1B-A18D-6E6DBB7818FA}">
      <dsp:nvSpPr>
        <dsp:cNvPr id="0" name=""/>
        <dsp:cNvSpPr/>
      </dsp:nvSpPr>
      <dsp:spPr>
        <a:xfrm>
          <a:off x="5062726" y="1254755"/>
          <a:ext cx="976765" cy="1141292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5062726" y="1483013"/>
        <a:ext cx="683736" cy="684776"/>
      </dsp:txXfrm>
    </dsp:sp>
    <dsp:sp modelId="{A28C9494-3778-4881-B8AA-822110BE4FEE}">
      <dsp:nvSpPr>
        <dsp:cNvPr id="0" name=""/>
        <dsp:cNvSpPr/>
      </dsp:nvSpPr>
      <dsp:spPr>
        <a:xfrm>
          <a:off x="6444941" y="444805"/>
          <a:ext cx="4601987" cy="2761192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6525814" y="525678"/>
        <a:ext cx="4440241" cy="2599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36E0-834A-4170-B308-6A17F3E7E787}">
      <dsp:nvSpPr>
        <dsp:cNvPr id="0" name=""/>
        <dsp:cNvSpPr/>
      </dsp:nvSpPr>
      <dsp:spPr>
        <a:xfrm>
          <a:off x="34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train</a:t>
          </a:r>
        </a:p>
      </dsp:txBody>
      <dsp:txXfrm>
        <a:off x="51349" y="1005646"/>
        <a:ext cx="2800527" cy="1639510"/>
      </dsp:txXfrm>
    </dsp:sp>
    <dsp:sp modelId="{076C0989-EFB0-4F1B-A18D-6E6DBB7818FA}">
      <dsp:nvSpPr>
        <dsp:cNvPr id="0" name=""/>
        <dsp:cNvSpPr/>
      </dsp:nvSpPr>
      <dsp:spPr>
        <a:xfrm>
          <a:off x="3195481" y="1465486"/>
          <a:ext cx="620304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solidFill>
            <a:srgbClr val="67676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3195481" y="1609452"/>
        <a:ext cx="434213" cy="431898"/>
      </dsp:txXfrm>
    </dsp:sp>
    <dsp:sp modelId="{809F79EC-19CF-42ED-BABB-72F2DFB56DBE}">
      <dsp:nvSpPr>
        <dsp:cNvPr id="0" name=""/>
        <dsp:cNvSpPr/>
      </dsp:nvSpPr>
      <dsp:spPr>
        <a:xfrm>
          <a:off x="4073271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dev</a:t>
          </a:r>
        </a:p>
      </dsp:txBody>
      <dsp:txXfrm>
        <a:off x="4124279" y="1005646"/>
        <a:ext cx="2800527" cy="1639510"/>
      </dsp:txXfrm>
    </dsp:sp>
    <dsp:sp modelId="{AD361EE1-C22E-4B38-9194-23FAFBB69594}">
      <dsp:nvSpPr>
        <dsp:cNvPr id="0" name=""/>
        <dsp:cNvSpPr/>
      </dsp:nvSpPr>
      <dsp:spPr>
        <a:xfrm>
          <a:off x="7266069" y="1465486"/>
          <a:ext cx="615339" cy="719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6069" y="1609452"/>
        <a:ext cx="430737" cy="431898"/>
      </dsp:txXfrm>
    </dsp:sp>
    <dsp:sp modelId="{A28C9494-3778-4881-B8AA-822110BE4FEE}">
      <dsp:nvSpPr>
        <dsp:cNvPr id="0" name=""/>
        <dsp:cNvSpPr/>
      </dsp:nvSpPr>
      <dsp:spPr>
        <a:xfrm>
          <a:off x="8136832" y="954638"/>
          <a:ext cx="2902543" cy="1741526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rgbClr val="6767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test</a:t>
          </a:r>
        </a:p>
      </dsp:txBody>
      <dsp:txXfrm>
        <a:off x="8187840" y="1005646"/>
        <a:ext cx="2800527" cy="1639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4:28.537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9-18T00:06:18.25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2831 0,'-7'12,"-44"69,-4-2,-3-2,-4-3,-3-2,-2-4,-4-3,-3-2,-54 33,-531 369,225-117,388-308,-653 510,589-474,77-56,1 2,0 1,2 1,1 2,1 0,-9 14,34-37,1 1,-1-1,1 1,0 0,0 0,0 0,1 0,-1 0,1 0,0 0,0 0,0 1,1-1,-1 0,1 1,0-1,0 1,1-1,-1 0,1 0,0 1,0-1,1 0,-1 0,1 0,0 0,0 0,0 0,0-1,1 1,-1-1,1 1,0-1,0 0,1 0,-1 0,0-1,1 1,0-1,0 0,-1 0,1 0,0 0,1-1,-1 0,0 0,46 17,1-2,1-2,0-3,0-2,1-2,0-3,41-2,-52 0,624 20,372 27,-640-14,336-15,-512-27,0-10,176-38,-357 47</inkml:trace>
  <inkml:trace contextRef="#ctx0" brushRef="#br0" timeOffset="852.884">3722 2299,'0'0,"-20"2,427 90,-152-62,-164-22,-2 3,0 5,59 18,-145-34,1 0,-1 0,1 1,-1 0,0-1,1 1,-1 1,0-1,1 0,-1 1,0-1,0 1,0 0,-1 0,1 0,0 1,-1-1,1 1,-1-1,0 1,0 0,0 0,0 0,0 0,-1 0,1 0,-1 0,0 1,0-1,0 0,0 1,-1-1,0 1,1 0,-6 12,-1 0,-1-1,0 0,-1 0,-1-1,0 0,-1 0,0-1,-1 0,0-1,-8 6,1 2,-295 332,259-284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23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3935 55,'-17'-3,"-105"-18,-79-4,135 21,-1 3,0 3,-61 9,37 5,2 4,0 3,1 5,-29 15,-335 160,-163 118,494-249,4 6,3 5,-96 91,47-12,8 6,7 7,-31 58,124-157,3 2,3 2,4 2,-1 12,29-57,3 2,1-1,1 2,3-1,1 1,1 1,3-1,1 1,2 0,4 26,-3-66,0-1,0 0,0 1,0-1,0 1,0-1,0 1,0-1,0 1,0-1,0 0,1 1,-1-1,0 1,0-1,0 1,1-1,-1 0,0 1,0-1,1 0,-1 1,0-1,1 0,-1 1,1-1,10-4,2-1,-12 5,0 0,1-1,-1 1,1-1,-1 1,1-1,-1 1,0-1,1 0,-1 0,0 1,0-1,0 0,0 0,1-1,-2 0,0 0,0 0,0 1,0-1,0 0,0 0,-1 0,1 1,-1-1,1 0,-1 0,0 1,1-1,-2 0,-21-51,-3 2,-6-7,-21-41,27 48,9 20,1-1,2-1,-7-27,18 46,8 20,9 23,48 167,-30-90,7 21,16 100,-55-227,0 0,0 0,0 0,0 0,0 1,0-1,0 0,0 0,0 0,0 0,0 0,0 1,1-1,-1 0,0 0,0 0,0 0,0 0,0 0,1 0,-1 0,0 1,0-1,0 0,0 0,0 0,1 0,-1 0,0 0,0 0,0 0,0 0,1 0,-1 0,0 0,0 0,0 0,0 0,1 0,-1 0,0 0,0-1,0 1,0 0,0 0,1 0,-1 0,0 0,12-7,-9 5,101-77,-4-4,39-45,78-86,0-21,-155 165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7:30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0 753,'16'-18,"-11"10,33-35,3 1,22-17,95-73,-92 77,38-30,3 5,4 3,-74 55,0 0,2 3,0 1,0 2,2 1,0 3,1 1,13-1,-37 9,0 1,0 1,0 1,0 0,0 1,0 1,13 3,-24-3,-1-1,0 1,0 0,0 0,0 1,0 0,-1 0,1 0,-1 1,0 0,0 0,0 0,0 0,-1 1,0 0,0 0,0 0,0 0,-1 1,0 0,0-1,-1 1,1 2,1 5,-2-1,0 1,0 0,-1 0,-1-1,0 1,-1 0,0 0,-1 0,0-1,-1 1,-1-1,0 0,0 0,-1 0,-2 1,-10 21,-2-1,-1 0,-2-2,-20 24,-88 93,-24 13,-16 17,96-98,76-80,0-1,0 1,0-1,0 1,0 0,-1 0,1 0,0 0,0 0,0 0,0 0,0 1,0-1,0 1,0-1,0 1,1 0,16 4,-1 1,0 1,-1 1,1 0,13 10,18 13,11 12,-39-27,0 0,-1 2,-1 0,-1 1,-1 1,0 1,-2 0,0 1,-1 0,-2 2,0-1,-1 2,-2-1,0 1,-2 1,0 5,5 34,7 35,-15-86,0 0,2 0,-1 0,1-1,8 12,-6-13</inkml:trace>
  <inkml:trace contextRef="#ctx0" brushRef="#br0" timeOffset="408.868">2136 2371,'0'0,"0"0,0 0,-4 6,-2 3,1-1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38:55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938 1462,'1'1,"0"0,0 0,1 0,-1 0,0 0,1 0,-1-1,1 1,-1 0,1-1,-1 1,1-1,-1 0,1 1,2 0,63 21,2-2,0-4,1-3,1-2,0-4,0-3,55-4,-76-3,0-2,0-2,0-2,-1-3,0-1,-1-3,-1-2,0-2,-2-1,0-3,25-20,-6-1,-3-4,-3-2,5-9,33-40,23-38,-66 73,-4-1,-3-3,-3-1,-2-3,-4-1,20-61,17-46,-77 183,0 0,-1 0,1 0,0-1,0 1,-1-1,1 0,-1 0,1 0,-2 0,-12 4,-203 88,46-18,131-57,76-63,125-122,-113 124,2 2,36-23,-78 60,5-3,1 0,-1 1,1 0,8-3,-17 8,0 0,1 0,-1 0,1 1,-1-1,1 1,-1-1,1 1,-1 0,1 0,0 0,-1 0,1 1,-1-1,1 1,-1-1,1 1,-1 0,0 0,1 0,-1 0,0 0,0 1,2 1,0 1,0 0,0 0,-1 1,0-1,0 1,0 0,0 0,-1 0,0 0,0 0,1 4,3 16,-1-1,-1 5,-3-27,14 125,-4 27,1 17,27 129,-21-195</inkml:trace>
  <inkml:trace contextRef="#ctx0" brushRef="#br0" timeOffset="1098.472">1 940,'3'-6,"7"-12,1 1,0 1,1 0,1 0,1 1,0 1,11-8,14-10,1 2,21-10,-38 24,1 2,0 0,1 2,1 1,0 1,27-7,-49 16,1 0,-1 0,1 0,-1 1,1 0,-1 0,1 0,-1 0,1 1,-1 0,1 0,-1 0,0 0,1 1,-1-1,4 3,-5-1,1 0,0 0,-1 1,0-1,0 1,0-1,0 1,-1 0,1 0,-1 0,0 1,0-1,0 0,-1 1,0-1,0 1,0 1,4 19,-2 1,0 0,-2-1,-1 1,-1 0,-1 0,-3 7,-8 43,-20 63,-33 69,-82 173,94-248,48-118,4-10,0-1,0 1,0 0,1-1,-1 1,1 0,0 0,0 5,2-10,-1 1,0 0,0 0,0-1,1 1,-1 0,0-1,1 1,-1-1,0 1,1 0,-1-1,1 1,-1-1,1 1,-1-1,1 1,0-1,-1 1,1-1,0 0,-1 1,1-1,0 0,-1 0,1 1,0-1,-1 0,1 0,0 0,0 0,-1 0,1 0,0 0,-1 0,1 0,29-4,-26 4,20-6</inkml:trace>
  <inkml:trace contextRef="#ctx0" brushRef="#br0" timeOffset="1503.796">650 2470,'0'0,"0"0,2 6,1 2,0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36:42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521 835,'1'1,"-1"0,1-1,0 1,-1-1,1 1,0-1,0 1,-1-1,1 0,0 1,0-1,0 0,0 0,0 0,1 1,35 12,1-2,1-2,0-1,0-2,1-2,-1-2,31-2,-42-1,0-2,0-1,-1-1,0-2,1-1,-2-1,0-1,0-1,0-2,-2 0,16-12,-5-1,-1-2,-2-1,3-5,18-24,14-21,-38 43,-2-2,-1-2,-2 0,-2-1,-1-2,10-34,10-26,-42 104,-1 0,0 0,1 0,-1 0,0 0,0 0,0-1,0 1,0-1,-1 1,-6 2,-113 50,25-10,73-33,43-36,68-69,-61 70,0 2,20-14,-44 35,4-2,0 0,0 0,0 1,4-2,-9 4,1 1,-1-1,0 1,1 0,-1-1,1 1,-1 0,0 0,1 0,-1 0,1 0,-1 0,1 0,-1 0,0 0,1 1,-1-1,0 1,1-1,-1 1,0 0,1-1,-1 1,1 1,0 0,0 0,0 1,0 0,0-1,0 1,-1 0,1-1,-1 1,0 0,0 0,0 3,3 7,-1 1,-1 3,-1-16,7 72,-2 15,1 9,14 75,-11-112</inkml:trace>
  <inkml:trace contextRef="#ctx0" brushRef="#br0" timeOffset="1">1 537,'1'-3,"5"-7,0 0,0 0,1 1,0 0,1 1,-1 0,7-5,8-5,0 1,12-6,-21 14,0 0,1 2,0 0,0 0,0 2,16-5,-28 10,0-1,1 0,-1 1,1 0,0 0,-1 0,1 0,-1 0,1 0,-1 1,1-1,-1 1,0 0,1 0,-1 0,2 1,-1-1,-1 1,-1 0,1 0,0 0,0 0,-1 0,1 0,-1 1,1-1,-1 0,0 1,0-1,0 1,0-1,0 1,-1-1,1 2,1 10,0 1,0 0,-2-1,0 1,0 0,-1-1,-2 6,-4 23,-12 36,-18 41,-44 97,50-141,28-67,2-7,0 1,0 0,0-1,0 1,0 0,0 0,1-1,-1 4,2-6,-1 1,0-1,0 0,0 1,0-1,0 1,0-1,1 0,-1 1,0-1,0 0,1 1,-1-1,0 0,0 1,1-1,-1 0,0 0,1 1,-1-1,1 0,-1 0,0 0,1 1,-1-1,0 0,1 0,-1 0,1 0,-1 0,0 0,1 0,-1 0,1 0,-1 0,0 0,17-2,-15 2,11-3</inkml:trace>
  <inkml:trace contextRef="#ctx0" brushRef="#br0" timeOffset="2">361 1411,'0'0,"0"0,1 4,1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07T19:54:58.908"/>
    </inkml:context>
    <inkml:brush xml:id="br0">
      <inkml:brushProperty name="width" value="0.2" units="cm"/>
      <inkml:brushProperty name="height" value="0.2" units="cm"/>
      <inkml:brushProperty name="color" value="#E71224"/>
    </inkml:brush>
    <inkml:brush xml:id="br1">
      <inkml:brushProperty name="width" value="0.2" units="cm"/>
      <inkml:brushProperty name="height" value="0.2" units="cm"/>
      <inkml:brushProperty name="color" value="#F6630D"/>
    </inkml:brush>
    <inkml:brush xml:id="br2">
      <inkml:brushProperty name="width" value="0.2" units="cm"/>
      <inkml:brushProperty name="height" value="0.2" units="cm"/>
      <inkml:brushProperty name="color" value="#FFC114"/>
    </inkml:brush>
    <inkml:brush xml:id="br3">
      <inkml:brushProperty name="width" value="0.2" units="cm"/>
      <inkml:brushProperty name="height" value="0.2" units="cm"/>
      <inkml:brushProperty name="color" value="#008C3A"/>
    </inkml:brush>
    <inkml:brush xml:id="br4">
      <inkml:brushProperty name="width" value="0.2" units="cm"/>
      <inkml:brushProperty name="height" value="0.2" units="cm"/>
      <inkml:brushProperty name="color" value="#004F8B"/>
    </inkml:brush>
    <inkml:brush xml:id="br5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2319 1059 4180 0 0,'0'3'754'0'0,"0"0"-66"0"0,0 0-61 0 0,1 0-59 0 0,-1 0-57 0 0,1 0-53 0 0,-1 0-52 0 0,1-1-49 0 0,0 2 94 0 0,0-1-95 0 0,1 0-86 0 0,0 0-77 0 0,0 0-68 0 0,0-1-59 0 0,0 0-51 0 0,1 0-41 0 0,2 2-109 0 0,10 1-296 0 0,-8-4 353 0 0,-2 0 85 0 0,1-1 89 0 0,1 1 110 0 0,-4-1-56 0 0,0 0 36 0 0,2 0-156 0 0,0-1 0 0 0,0 1 0 0 0,1-1 0 0 0,-1 0 0 0 0,-1 0 0 0 0,5-2-30 0 0,-3 1 19 0 0,-1-1 0 0 0,1 1-1 0 0,-1-1 1 0 0,0 0 0 0 0,3-3-19 0 0,0 1 9 0 0,-1-2 0 0 0,-1 1 0 0 0,1-1 1 0 0,-1 0-1 0 0,0 0 0 0 0,0-1 1 0 0,4-7-10 0 0,-3 2 24 0 0,-1 1 1 0 0,0-1 0 0 0,2-6-25 0 0,4-21 120 0 0,-6 8 50 0 0,-4 3 83 0 0,-3 11-181 0 0,0 0 50 0 0,-2 1 64 0 0,-2 1 81 0 0,-2 1 97 0 0,-4 3 114 0 0,4 7-192 0 0,-1 1 35 0 0,-1 1 36 0 0,-1 2 39 0 0,3 0-375 0 0,1 1 1 0 0,0 0 0 0 0,-1 1 0 0 0,1-1 0 0 0,-1 1-1 0 0,1 1 1 0 0,0-1 0 0 0,0 1 0 0 0,-1 0-22 0 0,-3 2 18 0 0,0 0 1 0 0,1 1-1 0 0,-1 0 1 0 0,1 1-1 0 0,-3 2-18 0 0,-3 4 5 0 0,0 0 0 0 0,1 1-1 0 0,0 1 1 0 0,1 0 0 0 0,1 1-1 0 0,0 0-4 0 0,3-2 6 0 0,1 0 1 0 0,1 0-1 0 0,-1 0 0 0 0,1 3-6 0 0,0 3 24 0 0,0 1-1 0 0,1-1 1 0 0,1 1 0 0 0,-2 16-24 0 0,3-5 49 0 0,1-1 1 0 0,1 28-50 0 0,6 20 31 0 0,-2-64-43 0 0,0-1 0 0 0,0 1 0 0 0,1-1 0 0 0,1 0 0 0 0,0 1 0 0 0,1-1 0 0 0,0-1 0 0 0,1 1-1 0 0,1-1 1 0 0,0 0 0 0 0,1-1 0 0 0,7 11 12 0 0,-7-14-4 0 0,0 1 0 0 0,1-1 1 0 0,0 0-1 0 0,0-1 0 0 0,0 0 0 0 0,11 6 4 0 0,23 7 35 0 0,6-6 46 0 0,-4-9-60 0 0,-26-6-38 0 0,1 0-50 0 0,1-3-73 0 0,-5-1-51 0 0,1-1-81 0 0,-1-2-96 0 0,0-1-108 0 0,3-2-203 0 0,0-1-60 0 0,0-1-59 0 0,0 1-55 0 0,5-4-316 0 0,0 0-80 0 0,0 1-73 0 0,0 1-68 0 0,-12 7 552 0 0,6-2-494 0 0,-18 9 1328 0 0</inkml:trace>
  <inkml:trace contextRef="#ctx0" brushRef="#br0" timeOffset="373.977">3424 618 9797 0 0,'0'0'661'0'0,"0"0"-281"0"0,0 0-22 0 0,0 0-116 0 0,-1 0-111 0 0,-19 3 22 0 0,-33 8 34 0 0,15-3 2 0 0,23-5-55 0 0,1 1 48 0 0,1 0 42 0 0,0 0 36 0 0,-12 6 418 0 0,14-5-96 0 0,0 0-1 0 0,0 1 1 0 0,-6 6-582 0 0,1 0 545 0 0,3 0-531 0 0,3 2-43 0 0,9-12 11 0 0,0 1 0 0 0,0-1 0 0 0,0 1-1 0 0,0 0 1 0 0,1-1 0 0 0,-1 1 0 0 0,1-1-1 0 0,-1 1 1 0 0,1 2 18 0 0,4 19-205 0 0,-2-19 131 0 0,0 1-1 0 0,0-1 1 0 0,1 0 0 0 0,0 1 0 0 0,1 1 74 0 0,28 33-437 0 0,-7-16 219 0 0,-6-7 120 0 0,-1-2 102 0 0,-16-14 3 0 0,54 45-386 0 0,3-3 97 0 0,3 4 81 0 0,-2 2 86 0 0,-3 3 77 0 0,-7 5 66 0 0,-22-15-27 0 0,-13-8 35 0 0,-14-30-19 0 0,1 1 1 0 0,-1 1-1 0 0,0-1 1 0 0,-1 0 0 0 0,1 0-1 0 0,-1 0 1 0 0,0 3-18 0 0,-4 13 107 0 0,-6-2 38 0 0,-10 3-43 0 0,-4-3-121 0 0,-3-3-108 0 0,-2-3-96 0 0,-2-2-86 0 0,0-3-73 0 0,1-2-62 0 0,1-2-50 0 0,1-1-140 0 0,0-2 0 0 0,-1-1-1 0 0,-5-1 635 0 0,9-2-455 0 0,0 0-50 0 0,5-2 34 0 0,-1 0-53 0 0,2-1-63 0 0,-1-2-72 0 0,2-1-80 0 0,0 0-88 0 0,0-3-99 0 0,2 0-105 0 0,-8-9-944 0 0</inkml:trace>
  <inkml:trace contextRef="#ctx0" brushRef="#br0" timeOffset="1084.069">4125 185 6161 0 0,'0'0'1085'0'0,"0"0"-439"0"0,0 0-296 0 0,0 0-44 0 0,0 0-45 0 0,0 0-42 0 0,0 0 49 0 0,0 0 12 0 0,0 0 118 0 0,0 0-148 0 0,0 0 66 0 0,0 0-9 0 0,0 0 209 0 0,0 0 5 0 0,0 0-204 0 0,0 0 18 0 0,0 0-75 0 0,0 0-78 0 0,0 0-65 0 0,0 0-9 0 0,0 0-44 0 0,0 0 36 0 0,0 1-45 0 0,0 10 11 0 0,0 64 265 0 0,0 1-77 0 0,-1 0-67 0 0,1 0-56 0 0,-1 53-6 0 0,2 230-29 0 0,-1-283-45 0 0,2 0 35 0 0,12 196 142 0 0,-2-155-208 0 0,-5-61-148 0 0,-2-31 21 0 0,-3-11 8 0 0,2-1-37 0 0,-1 0-46 0 0,1 0-52 0 0,0-3-120 0 0,-2-4 141 0 0,-1-4 54 0 0,1 1-39 0 0,-1 0-46 0 0,1 0-55 0 0,0 0-162 0 0,1 0-112 0 0,-2-2 240 0 0,1 0-33 0 0,-1 0-36 0 0,0 0-38 0 0,1 0-38 0 0,-1-1-42 0 0,1 1-42 0 0,-1-1-46 0 0,1-1-45 0 0,-1 1-50 0 0,1 0-50 0 0,0-1-52 0 0,5-6-2150 0 0</inkml:trace>
  <inkml:trace contextRef="#ctx0" brushRef="#br0" timeOffset="1402.053">3814 977 6049 0 0,'-3'-1'203'0'0,"0"0"78"0"0,-1 1 64 0 0,1-1 54 0 0,-3 0 330 0 0,-4-1 1099 0 0,8 2-1310 0 0,1-1-53 0 0,0 1-131 0 0,1 0-61 0 0,2 0-72 0 0,-1 0-82 0 0,2 0-95 0 0,1 0-104 0 0,0 0-116 0 0,-1 0 51 0 0,0 0-33 0 0,35 2 394 0 0,17 3 237 0 0,-8-1-56 0 0,-16-2-175 0 0,-4-1-88 0 0,0 0-63 0 0,-4-1-219 0 0,-1 0 62 0 0,0 0 54 0 0,0 0 46 0 0,3 0 46 0 0,0-1 35 0 0,56-1 314 0 0,-46 1-260 0 0,6-1-58 0 0,-10 0-115 0 0,1 0-110 0 0,-16 1 19 0 0,-1 0-37 0 0,1 0-40 0 0,0-1-43 0 0,7 0-180 0 0,-1 0-102 0 0,1 0-112 0 0,0 0-121 0 0,-12 1 328 0 0,0-1-34 0 0,1 1-35 0 0,-1 0-35 0 0,0-1-38 0 0,1 1-37 0 0,-1 0-39 0 0,1-1-40 0 0,-6 1-233 0 0,0 0-86 0 0,1 0-284 0 0,4-1-735 0 0,-11 2 2008 0 0</inkml:trace>
  <inkml:trace contextRef="#ctx0" brushRef="#br0" timeOffset="1873.12">5028 834 4620 0 0,'0'0'1138'0'0,"0"0"-415"0"0,0 0-160 0 0,0 0-50 0 0,0 0 47 0 0,0 0-91 0 0,0 0-85 0 0,0 0-80 0 0,0 0-74 0 0,0 0-63 0 0,0 0-49 0 0,0 0-39 0 0,0 0-4 0 0,0 0-22 0 0,0 0 49 0 0,0 0-13 0 0,0 0 60 0 0,0 0 29 0 0,0 0 149 0 0,-1 19 230 0 0,1 3-398 0 0,-1 12 20 0 0,0-7-27 0 0,1 0 28 0 0,-1 6 74 0 0,1-29-222 0 0,0 39 200 0 0,1-1-69 0 0,6 97 184 0 0,0-80-140 0 0,6 37-99 0 0,-5-35-65 0 0,-2-20-90 0 0,-1-8-66 0 0,2 0-88 0 0,-5-23 15 0 0,0-2 63 0 0,-1-2 10 0 0,0-2-28 0 0,0 1-61 0 0,-1-2-26 0 0,1 1-67 0 0,-1 0-76 0 0,0-1-88 0 0,0-2-198 0 0,0 0 64 0 0,0 0 59 0 0,1-1 53 0 0,-1 0 46 0 0,1 0 42 0 0,0-1-295 0 0,0 0 207 0 0,1-5-749 0 0,-2 3 659 0 0,1-6-630 0 0,-1-8-702 0 0</inkml:trace>
  <inkml:trace contextRef="#ctx0" brushRef="#br0" timeOffset="2039.053">4945 460 8633 0 0,'0'0'544'0'0,"0"0"-267"0"0,0 0-164 0 0,0 0-40 0 0,0 0-13 0 0,0 0-71 0 0,0 0-40 0 0,0 0-40 0 0,0 0-74 0 0,0 0-88 0 0,0 0-91 0 0,0 0-105 0 0,0 0 173 0 0,0 0-44 0 0,0 0-48 0 0,-1-1-46 0 0,0-2-45 0 0,-2-3-39 0 0,-2-4-39 0 0,-1-1-38 0 0,1-1-38 0 0,2 2-39 0 0,3 0-465 0 0,10 4-658 0 0</inkml:trace>
  <inkml:trace contextRef="#ctx0" brushRef="#br0" timeOffset="2506.082">5418 876 6809 0 0,'-3'8'563'0'0,"1"1"-65"0"0,0 0-60 0 0,-1 0-56 0 0,1 0-52 0 0,1 1-47 0 0,-1-1-44 0 0,1 1-39 0 0,-2 8 95 0 0,2 1-103 0 0,0 3-58 0 0,1 27 85 0 0,1-31-90 0 0,0-5 15 0 0,1 0 51 0 0,0-1 63 0 0,0 1 75 0 0,3 10-103 0 0,3 1-46 0 0,1-1-43 0 0,2-1-40 0 0,17 21-1 0 0,5-5-115 0 0,-2-12-60 0 0,3-5-40 0 0,-26-16 76 0 0,0-1-1 0 0,1-1 0 0 0,-1 0 1 0 0,1 0-1 0 0,0-1 0 0 0,0 0 0 0 0,0 0 1 0 0,0-1-1 0 0,0 0 0 0 0,0-1 1 0 0,9 0 39 0 0,7-6-102 0 0,-1-4 53 0 0,-3-6 44 0 0,-1-2 35 0 0,-6 2 40 0 0,-1-1 1 0 0,-1 0-1 0 0,0-1 0 0 0,-1-2-70 0 0,12-21 62 0 0,-4-2-35 0 0,-1-9-30 0 0,-13 31-25 0 0,0 0 1 0 0,1-18 27 0 0,-4 21-19 0 0,-1 0 0 0 0,-1-1-1 0 0,-1 1 1 0 0,0 0 0 0 0,-1 0 0 0 0,-3-10 19 0 0,1 12-4 0 0,-1 0 1 0 0,0 0 0 0 0,-1 0 0 0 0,-6-9 3 0 0,-10-16 50 0 0,15 30 9 0 0,-1 0 0 0 0,0 0 0 0 0,-1 1 0 0 0,-1-2-59 0 0,4 6 37 0 0,0 1-1 0 0,0 0 1 0 0,0 0 0 0 0,-1 0-1 0 0,0 1 1 0 0,0 0-1 0 0,-4-2-36 0 0,5 4 15 0 0,0-1-1 0 0,-1 1 0 0 0,1 0 0 0 0,-1 1 0 0 0,1-1 0 0 0,-1 1-14 0 0,-3 0-93 0 0,0 1 0 0 0,1 0 0 0 0,-1 0 0 0 0,0 1 0 0 0,0 0 0 0 0,-2 1 93 0 0,3 0-74 0 0,0 0-1 0 0,0 1 1 0 0,0 0-1 0 0,1 1 1 0 0,-1 0 0 0 0,-3 2 74 0 0,5-1-57 0 0,-1 0 0 0 0,1 0 1 0 0,-1 1-1 0 0,2 0 1 0 0,-1 0-1 0 0,-3 5 57 0 0,4-4-39 0 0,0 1 0 0 0,1 0 0 0 0,0 0-1 0 0,0 0 1 0 0,1 0 0 0 0,-2 6 39 0 0,-10 35-385 0 0,10-13 56 0 0,3-6-50 0 0,2-14 140 0 0,1-1-40 0 0,0-2 14 0 0,1 0-35 0 0,0-1-37 0 0,1 0-40 0 0,-1 0-42 0 0,2-1-47 0 0,0 0-48 0 0,0 0-51 0 0,0-3 63 0 0,0-1-55 0 0,0 0-70 0 0,0 0-87 0 0,0-1 78 0 0,0 0-52 0 0,1 1-188 0 0,3 4-496 0 0,-7-11 1336 0 0</inkml:trace>
  <inkml:trace contextRef="#ctx0" brushRef="#br0" timeOffset="2970.065">6231 878 4348 0 0,'0'1'1629'0'0,"0"1"-587"0"0,0-1-106 0 0,0 0-99 0 0,0 1-96 0 0,1-1-90 0 0,-1 1-86 0 0,0-1-80 0 0,0 1-2 0 0,1 0-100 0 0,-1 0-91 0 0,1-1-83 0 0,-1 1-101 0 0,0-1-38 0 0,1 2-30 0 0,0-1-107 0 0,-1 1-80 0 0,3 6-559 0 0,-2-5 544 0 0,-1-3 119 0 0,1 1 34 0 0,-1 0 80 0 0,0 0 13 0 0,1-1 35 0 0,-1 0 41 0 0,0 1 41 0 0,0-1 46 0 0,0 0 49 0 0,1 10-4 0 0,1-1-56 0 0,0 1-50 0 0,0 0-42 0 0,1 1-18 0 0,0 1-41 0 0,7 26 37 0 0,-2-9-8 0 0,-3-10 58 0 0,3 11 46 0 0,0 0-40 0 0,10 30 78 0 0,1 3-104 0 0,4 32-66 0 0,-16-62-84 0 0,-5-34-97 0 0,0-1-4 0 0,-1-1-102 0 0,7-8-134 0 0,0-1 81 0 0,0 0 73 0 0,0-1 63 0 0,1-2 45 0 0,0-1 61 0 0,1-3 52 0 0,5-9 76 0 0,-2 5-32 0 0,-4 7-63 0 0,-2 3-39 0 0,0 0-42 0 0,68-113-1 0 0,-14 22-39 0 0,4 3 0 0 0,11-7 100 0 0,-51 77-39 0 0,17-14-175 0 0,-33 36 141 0 0,1 0 1 0 0,0 0-1 0 0,8-4 73 0 0,15-3-46 0 0,-13 11 191 0 0,-3 5 80 0 0,2 6 126 0 0,4 13 277 0 0,-3 6 28 0 0,-10-6-253 0 0,-2-4-115 0 0,-1 0-63 0 0,-4-10-146 0 0,17 40 381 0 0,-4 0-57 0 0,-2 1-56 0 0,-2 1-52 0 0,-2 0-51 0 0,-1 0-48 0 0,0 1-46 0 0,-1 0-43 0 0,3 21-25 0 0,2 1-79 0 0,2-2-72 0 0,4 0-66 0 0,-16-60-33 0 0,6 15-160 0 0,-5-15 151 0 0,0 0-52 0 0,0-1-99 0 0,-2-4 92 0 0,1 1-45 0 0,-1-1-51 0 0,1 1-56 0 0,0-1-61 0 0,0 0-67 0 0,0 1-72 0 0,1-1-77 0 0,-1 0-257 0 0,0-1-112 0 0,-1-1-93 0 0,1 0-75 0 0,2 0-835 0 0,1-2-1164 0 0</inkml:trace>
  <inkml:trace contextRef="#ctx0" brushRef="#br0" timeOffset="-1910.031">629 866 1684 0 0,'0'0'1215'0'0,"0"0"-674"0"0,0 0-60 0 0,0 0-62 0 0,0 0-53 0 0,0 0 279 0 0,0 0 13 0 0,0 0 45 0 0,0 0-68 0 0,0 0-375 0 0,0 0-36 0 0,0 0 162 0 0,0-1 174 0 0,4-1 635 0 0,-3 1-703 0 0,0 0 132 0 0,0 1-263 0 0,-1 0 41 0 0,0-6 242 0 0,2 0-94 0 0,-1 0-85 0 0,2 1-78 0 0,0 0-69 0 0,0-1-62 0 0,1 1-52 0 0,-1 0-45 0 0,2-1-18 0 0,-1 0-37 0 0,6-15 138 0 0,-8 10-102 0 0,-3 0 80 0 0,0 5-69 0 0,-2 0 33 0 0,-4-10-163 0 0,-3-1 36 0 0,4 8 18 0 0,0 0-1 0 0,-1 1 1 0 0,0 0 0 0 0,-4-4-75 0 0,5 6 60 0 0,-1 1 0 0 0,0-1 0 0 0,0 1 0 0 0,0 1 0 0 0,-6-4-60 0 0,-4 1 58 0 0,-1 2-37 0 0,-1 3-55 0 0,0 2-62 0 0,1 2-50 0 0,1 1-39 0 0,-3 4-260 0 0,1 0 0 0 0,-11 5 445 0 0,12-4-220 0 0,-1-1 38 0 0,0 0 53 0 0,0-2 67 0 0,6-2-231 0 0,0 1 58 0 0,0-1 51 0 0,0 1 44 0 0,0-1 40 0 0,1 2 33 0 0,-13 5 8 0 0,17-7 57 0 0,0 2 1 0 0,0-1 0 0 0,0 1 0 0 0,0 0 0 0 0,1 1-1 0 0,-6 6 2 0 0,2-1-43 0 0,0 2-39 0 0,-21 36-65 0 0,3 1 43 0 0,18-28 65 0 0,2 0 1 0 0,0 2-1 0 0,1-1 0 0 0,1 1 1 0 0,-4 24 38 0 0,-1 44-181 0 0,6 124-77 0 0,8-190 291 0 0,2-1-116 0 0,4-2-94 0 0,3-2-72 0 0,7 1-118 0 0,-14-19 281 0 0,0 1 0 0 0,1-1 1 0 0,-1 1-1 0 0,1-2 0 0 0,0 1 0 0 0,0 0 1 0 0,0-1-1 0 0,0 0 0 0 0,1 0 0 0 0,-1 0 1 0 0,4 0 85 0 0,29 4-132 0 0,0-4 34 0 0,-22-3 62 0 0,0 0 0 0 0,0-1 0 0 0,11-3 36 0 0,-9 0-4 0 0,-1 0 0 0 0,0-1 0 0 0,4-2 4 0 0,-3 0 29 0 0,0-2 1 0 0,14-8-30 0 0,-14 5 41 0 0,0 0 0 0 0,-1-1 0 0 0,0-1 0 0 0,-1 0 0 0 0,-1-2-1 0 0,0 0 1 0 0,-1 0 0 0 0,7-14-41 0 0,-10 14 38 0 0,-2 0 0 0 0,0-1 0 0 0,3-11-38 0 0,15-44 81 0 0,-12 22-41 0 0,-2 0 0 0 0,3-25-40 0 0,-8 11 84 0 0,-3-5 92 0 0,-5 35-44 0 0,-2 0 35 0 0,-3-2 170 0 0,1 21-113 0 0,1 8-49 0 0,0 0 48 0 0,-1 1 58 0 0,-1 0 66 0 0,5 8-198 0 0,1-1-34 0 0,-1 3 24 0 0,0 0-99 0 0,0 1-75 0 0,-1-1-36 0 0,1 9-157 0 0,0-9 204 0 0,0 0 56 0 0,4 36-66 0 0,0-1 57 0 0,12 78 193 0 0,-6-46-146 0 0,10 65-88 0 0,2 1 79 0 0,1 1 64 0 0,0 0 50 0 0,74 468 802 0 0,-81-476-801 0 0,-3 0-40 0 0,-10-93-137 0 0,1 18 76 0 0,2 21 38 0 0,-1-25-138 0 0,-3-29-30 0 0,1 0-32 0 0,0 0-40 0 0,1 0-42 0 0,-2-12-35 0 0,-1-3-10 0 0,1-2-38 0 0,0-1-87 0 0,-1-1 75 0 0,1 0-45 0 0,-1-1-49 0 0,1 0-55 0 0,1 0-58 0 0,-1 0-62 0 0,1 0-67 0 0,0-1-72 0 0,0 0-423 0 0,3-6-1645 0 0,-2-3 1296 0 0,2-10-561 0 0</inkml:trace>
  <inkml:trace contextRef="#ctx0" brushRef="#br0" timeOffset="-660.026">1221 837 3604 0 0,'0'0'982'0'0,"0"0"-362"0"0,0 0-143 0 0,0 0-49 0 0,0 0 27 0 0,0 0-81 0 0,0 0-69 0 0,0 0-53 0 0,0 0-41 0 0,0 0-34 0 0,0 0 107 0 0,0 0 166 0 0,0 0-211 0 0,0 0 41 0 0,0 0 57 0 0,0 0 46 0 0,0 0 434 0 0,0 0-447 0 0,0 0-60 0 0,0 0-76 0 0,0 0-75 0 0,0 0-64 0 0,0 0-47 0 0,0 0 326 0 0,0-2-119 0 0,-1 0-104 0 0,0-1-88 0 0,1-1-75 0 0,-1 0-67 0 0,-2-10-360 0 0,2 10 307 0 0,1 3 108 0 0,0 0 58 0 0,-1-1 127 0 0,-1-1 167 0 0,0 2-172 0 0,0-1-101 0 0,2 0-102 0 0,0-1-88 0 0,0 52-83 0 0,2 0 66 0 0,0-1 55 0 0,2 0 44 0 0,3 15 36 0 0,21 111 91 0 0,-11-99-80 0 0,0-10-65 0 0,3 0-91 0 0,-14-48 129 0 0,2 2-98 0 0,3 1-82 0 0,1-1-63 0 0,7-2-113 0 0,-18-16 355 0 0,1 0 0 0 0,-1 0-1 0 0,1 0 1 0 0,0-1 0 0 0,0 1 0 0 0,-1 0 0 0 0,1-1 0 0 0,0 1 0 0 0,0-1 0 0 0,0 0-1 0 0,0 1 1 0 0,0-1 0 0 0,0 0 0 0 0,-1 0 0 0 0,1 0 0 0 0,0-1 0 0 0,0 1 0 0 0,0 0-1 0 0,0-1 1 0 0,0 1 0 0 0,-1-1 0 0 0,1 0 0 0 0,0 1 0 0 0,0-1 0 0 0,-1 0 0 0 0,1 0-1 0 0,-1 0 1 0 0,1 0 0 0 0,0-1 34 0 0,8-7-11 0 0,0-1 43 0 0,4-8 79 0 0,-2-3 48 0 0,10-23 193 0 0,-9 16-185 0 0,-8 17-131 0 0,15-39 202 0 0,2-13-238 0 0,6-34 132 0 0,-14 33-10 0 0,-3 0 0 0 0,0-40-122 0 0,-5-41 234 0 0,-6 137-167 0 0,0-25 59 0 0,-1 20-24 0 0,0 5-2 0 0,0 1 43 0 0,-1 0 53 0 0,0-1 62 0 0,3 19-20 0 0,-1 42 469 0 0,-1-30-511 0 0,1-13-140 0 0,0 0-36 0 0,1 52-41 0 0,1-1-34 0 0,3 4-74 0 0,2-1-1 0 0,5 9 130 0 0,8 13-69 0 0,-1-20-44 0 0,30 87 13 0 0,-31-107 22 0 0,0-1-61 0 0,-12-31 15 0 0,5 17-100 0 0,-7-22 122 0 0,-1 0-37 0 0,0 2-76 0 0,1-1-78 0 0,-1 0-97 0 0,0 0-114 0 0,-3-8 570 0 0,1-1-115 0 0,-1 1-106 0 0,1-1-93 0 0,0 0-159 0 0,0 1-100 0 0,0-2 71 0 0,0 1-37 0 0,0 0-557 0 0,2-2-1136 0 0,-2 0 1482 0 0,0 0 49 0 0,-1-1 158 0 0,1 1 60 0 0,-1-1 69 0 0,1-1 80 0 0,-1-22-2442 0 0</inkml:trace>
  <inkml:trace contextRef="#ctx0" brushRef="#br0" timeOffset="5473.054">3251 2260 4672 0 0,'0'-3'1412'0'0,"0"1"-276"0"0,0 0-105 0 0,0 0-114 0 0,1 1-123 0 0,-1 0-446 0 0,0 0-35 0 0,1 1-35 0 0,0-1-37 0 0,-1 1-38 0 0,1 0-39 0 0,0 1-40 0 0,1-1-42 0 0,1 19-37 0 0,-2-12 7 0 0,4 23 221 0 0,0 0-43 0 0,-1 0-39 0 0,0 1-34 0 0,3 29 70 0 0,-1 1-89 0 0,13 107 52 0 0,2 5-75 0 0,9 225 43 0 0,-27-349-133 0 0,2 118 130 0 0,-5-3-58 0 0,0 0-89 0 0,2-82-47 0 0,2 1-34 0 0,-4-79 3 0 0,0 4 88 0 0,-1 1 51 0 0,1-3-54 0 0,1-1-51 0 0,-1 0-68 0 0,1-2-48 0 0,1 0-73 0 0,0-1-86 0 0,0-1-96 0 0,-2 0-40 0 0,1-1-59 0 0,-1 0 33 0 0,0-1 47 0 0,0 1 44 0 0,0-1 39 0 0,0 0 38 0 0,0 0 34 0 0,0-1-182 0 0,0-1 129 0 0,0 1 61 0 0,0-1 17 0 0,0-3-269 0 0,0 4 303 0 0,0 1-74 0 0,0 0-70 0 0,0-4-478 0 0,0 0 224 0 0,0 1 47 0 0,0-1-66 0 0,0 0-75 0 0,0-1-65 0 0,0-3-216 0 0,0-4-562 0 0</inkml:trace>
  <inkml:trace contextRef="#ctx0" brushRef="#br0" timeOffset="6640.054">2911 3625 520 0 0,'0'0'1311'0'0,"0"0"-735"0"0,0 0 1501 0 0,0 0-1662 0 0,0 0-33 0 0,0 0-56 0 0,0 0-36 0 0,0 0 194 0 0,0 0-192 0 0,0 0-50 0 0,0 0 140 0 0,0 0-125 0 0,0 0-42 0 0,0 0 113 0 0,0 0-141 0 0,0 0 24 0 0,0 0 115 0 0,0 0-128 0 0,0 0 37 0 0,0 0 325 0 0,0 0-23 0 0,0 0-319 0 0,0 0-45 0 0,0 0-48 0 0,0 0-40 0 0,0 0 3 0 0,0 0-67 0 0,0 0-93 0 0,-1 1-243 0 0,2 0 288 0 0,0 1 79 0 0,19 28 271 0 0,0-1-58 0 0,1 1-49 0 0,0 0-40 0 0,34 47 159 0 0,4 6 35 0 0,1-1-37 0 0,-19-28-144 0 0,1 0-33 0 0,28 35 10 0 0,-34-45-136 0 0,-1 0-39 0 0,-20-26-3 0 0,11 14-46 0 0,-9-12 52 0 0,-9-10-129 0 0,0 1 65 0 0,1-1 56 0 0,-1 1 46 0 0,6 10 112 0 0,14 29 341 0 0,-29-54-242 0 0,0-2-89 0 0,1-2-76 0 0,0-2-62 0 0,0-1-47 0 0,1-1-34 0 0,2-29-231 0 0,-1 23 209 0 0,0 2 74 0 0,0 8 47 0 0,-1 1 33 0 0,10-41-229 0 0,3 0 0 0 0,4-4 162 0 0,8-16-220 0 0,8-8 220 0 0,109-195-330 0 0,-139 265 322 0 0,36-63-50 0 0,22-28-96 0 0,-3 5 37 0 0,-10 23 101 0 0,-19 28-22 0 0,-26 35-5 0 0,12-16-35 0 0,-8 13 1 0 0,1 0-93 0 0,-4 6 39 0 0,-1 0-36 0 0,-3 3 92 0 0,-1 0 34 0 0,-2 1-362 0 0,-1 1-55 0 0,0 1-63 0 0,-1 1-72 0 0,1 1-79 0 0,0-2-87 0 0,1 1-95 0 0,1-3-104 0 0,0 1 240 0 0,0 0-69 0 0,0 0-222 0 0,0 1-579 0 0</inkml:trace>
  <inkml:trace contextRef="#ctx0" brushRef="#br1" timeOffset="16820.073">567 5347 156 0 0,'0'0'1666'0'0,"0"0"-981"0"0,0 0 1805 0 0,0 0-1999 0 0,0 0-46 0 0,0 0-73 0 0,0 0-50 0 0,0 0-43 0 0,0 0-40 0 0,0 0 3 0 0,0 0-41 0 0,0 0-2 0 0,0 0 43 0 0,0 0 211 0 0,0 0-115 0 0,0 0-138 0 0,0 0 35 0 0,0 0 156 0 0,0 0-164 0 0,0 0 38 0 0,0 0 371 0 0,0 0-16 0 0,0 0-379 0 0,0 0-58 0 0,0 1 49 0 0,0 0-69 0 0,0 1-58 0 0,0 0-48 0 0,0 4-51 0 0,0 9-182 0 0,0-11 174 0 0,0 0 69 0 0,3 58 453 0 0,6 33-520 0 0,-3-44 127 0 0,-2 1-77 0 0,5 66 11 0 0,8 59 120 0 0,2 26 25 0 0,-10-68-152 0 0,-1-36-59 0 0,-2-35-19 0 0,-2 17 24 0 0,-4-74-42 0 0,1-4 92 0 0,0-7 156 0 0,0-2-128 0 0,-1 3-82 0 0,0-1-40 0 0,1 0-94 0 0,-1 1-109 0 0,-1-9 229 0 0,0 0 51 0 0,-3-26 218 0 0,0 13-105 0 0,2 9-122 0 0,-4-80-61 0 0,3 1 0 0 0,8-61 37 0 0,0 88-34 0 0,4 0 1 0 0,3 1 0 0 0,2 1 0 0 0,6-6 33 0 0,3 9-163 0 0,9 4 39 0 0,-21 43 95 0 0,1-1-1 0 0,1 2 1 0 0,0 0 0 0 0,1 0 0 0 0,9-7 29 0 0,-9 11-5 0 0,0 0 0 0 0,1 0 0 0 0,0 2 1 0 0,1-1-1 0 0,0 2 0 0 0,5-1 5 0 0,-5 2 11 0 0,0 2 0 0 0,0 0 0 0 0,1 0 0 0 0,0 2 0 0 0,0 0 0 0 0,15 0-11 0 0,-2 2-69 0 0,1 2 46 0 0,-3 1 41 0 0,0 1 1 0 0,19 5-19 0 0,-4 3-34 0 0,0 3-100 0 0,-23-6 15 0 0,0 0-44 0 0,-19-7-34 0 0,-1-1 49 0 0,1 0 44 0 0,0 1 39 0 0,0 0 31 0 0,0-1 40 0 0,0 1 41 0 0,1 1 74 0 0,1 0 53 0 0,0 0-104 0 0,-2-1-73 0 0,1 0-77 0 0,0 0-61 0 0,-1 0-81 0 0,0-1-94 0 0,0 1-105 0 0,0-1-19 0 0,0 1-89 0 0,0-1-97 0 0,0 0-103 0 0,0 0-110 0 0,-1 0-118 0 0,1 0-124 0 0,-1-1 491 0 0,0 1-34 0 0,2-3-615 0 0,2-4-725 0 0</inkml:trace>
  <inkml:trace contextRef="#ctx0" brushRef="#br1" timeOffset="17437.074">1604 5931 6021 0 0,'0'2'389'0'0,"1"-1"-61"0"0,0 0-56 0 0,0 0-50 0 0,1 0-45 0 0,0-1-40 0 0,3 2 43 0 0,-1-2-103 0 0,8 2 28 0 0,-8-2-18 0 0,-1 0 21 0 0,-1 0 54 0 0,26 3 142 0 0,0-2-49 0 0,1-1-44 0 0,0-1-40 0 0,28-4 67 0 0,-1-6-112 0 0,9-10-79 0 0,-50 15-51 0 0,0-1 0 0 0,0-1 0 0 0,-1 0 0 0 0,0-1 0 0 0,-1-1 1 0 0,0 0-1 0 0,0 0 0 0 0,7-10 4 0 0,-15 14-79 0 0,0 1 1 0 0,-1-1 0 0 0,1-1 0 0 0,-1 1 0 0 0,0 0 0 0 0,-1-1 0 0 0,0 0 0 0 0,0 0 0 0 0,0 0 0 0 0,-1 0-1 0 0,1-6 79 0 0,0-26-314 0 0,-10 9 148 0 0,1 16 128 0 0,-2 1 37 0 0,-3 1 41 0 0,-2 2 47 0 0,-2 2 51 0 0,-3 2 55 0 0,-8 1 505 0 0,1 2-94 0 0,-1 3-84 0 0,-1 3-79 0 0,1 1-71 0 0,0 3-65 0 0,0 1-57 0 0,1 2-50 0 0,-15 9 32 0 0,2 3-83 0 0,16-8-69 0 0,1 1 1 0 0,0 2-1 0 0,-13 13-78 0 0,18-13 109 0 0,0 0 0 0 0,1 1 0 0 0,1 1-1 0 0,-6 10-108 0 0,9-11 74 0 0,1 0 0 0 0,1 1-1 0 0,0 2-73 0 0,-8 30 94 0 0,7 1-43 0 0,7 2-50 0 0,7 1-58 0 0,-2-42 62 0 0,1 0 1 0 0,1-1 0 0 0,-1 1-1 0 0,5 8-5 0 0,0-4-15 0 0,1 1-1 0 0,1-1 1 0 0,0-1 0 0 0,12 15 15 0 0,0-5-34 0 0,0-1 1 0 0,2-1 0 0 0,0-1 0 0 0,20 13 33 0 0,-19-17-136 0 0,2 0 109 0 0,2-1 118 0 0,1 0-1 0 0,3-1-90 0 0,-12-7-1 0 0,0-1-45 0 0,4 1-87 0 0,1-2-108 0 0,-13-4 74 0 0,0 0-37 0 0,0-1-37 0 0,0 0-42 0 0,0-1-45 0 0,1 0-47 0 0,-1 0-50 0 0,0 0-53 0 0,1-1-57 0 0,-1-1-58 0 0,1 1-63 0 0,-1-2-64 0 0,-6 1 266 0 0,-1 0 52 0 0,0-1 45 0 0,1 0 38 0 0,4-2-229 0 0,14-8-601 0 0,-17 7 751 0 0,0-1-58 0 0,1-1-191 0 0,-5 3 271 0 0,1-1-41 0 0,4-4-448 0 0,6-6-573 0 0</inkml:trace>
  <inkml:trace contextRef="#ctx0" brushRef="#br1" timeOffset="17919.294">2839 5628 992 0 0,'0'0'1158'0'0,"0"0"-759"0"0,0 0 82 0 0,0 0 1533 0 0,0 0-1523 0 0,0 0-53 0 0,0 0-122 0 0,0 0-43 0 0,0 0-39 0 0,0 0-34 0 0,0 0 1 0 0,0 0-35 0 0,0 0-2 0 0,0 0 38 0 0,0 0 202 0 0,0 0-54 0 0,0 0 285 0 0,-1-2-256 0 0,-11-11 59 0 0,-45-45 540 0 0,41 45-503 0 0,2 5-87 0 0,-1 3-10 0 0,-5 5 75 0 0,6 0-196 0 0,-23 2 208 0 0,26-1-327 0 0,1 1 1 0 0,-1 1-1 0 0,1 0 1 0 0,0 0-1 0 0,-1 1 1 0 0,2 0-1 0 0,-3 2-138 0 0,-16 11 416 0 0,4 4 92 0 0,14-9-209 0 0,0 0 36 0 0,2 2 40 0 0,1 1 45 0 0,5-12-493 0 0,1 1-1 0 0,0-1 1 0 0,0 1 0 0 0,0 0-1 0 0,0-1 1 0 0,1 1 0 0 0,-1 0 73 0 0,5 24-409 0 0,8-3 92 0 0,6-2 77 0 0,0-5 95 0 0,2-3 33 0 0,4 2 13 0 0,11 4-3 0 0,63 32-60 0 0,-23-12 105 0 0,-22-11 15 0 0,4 7 42 0 0,-32-20-24 0 0,-1 2 1 0 0,-1 1 0 0 0,2 3 23 0 0,-10-8-53 0 0,0 1 1 0 0,10 16 52 0 0,-6 1-40 0 0,-5 0 44 0 0,-12-23 14 0 0,1 0 1 0 0,-1-1-1 0 0,-1 1 0 0 0,0 3-18 0 0,0-2 43 0 0,-1 0-1 0 0,-1-1 1 0 0,-1 11-43 0 0,0-9 44 0 0,0-1 0 0 0,-2 1 0 0 0,1 0 0 0 0,-1-1 0 0 0,-1 0 0 0 0,0 0 0 0 0,-5 8-44 0 0,3-8 39 0 0,0 0 0 0 0,-1-1-1 0 0,0 0 1 0 0,-5 5-39 0 0,-3 0 16 0 0,0 0 1 0 0,0-2-1 0 0,-2 0 0 0 0,1-1 1 0 0,-2 0-17 0 0,-33 14 8 0 0,7-10-40 0 0,-1-8-53 0 0,0-8-68 0 0,1-10-82 0 0,35 6 166 0 0,-1-2-56 0 0,1 0-63 0 0,0-2-68 0 0,1-1-75 0 0,1 0-81 0 0,1-1-88 0 0,1-1-93 0 0,2 0-100 0 0,0 0-107 0 0,3-1-112 0 0,1 1-119 0 0,2-1-126 0 0,0 6 530 0 0,0 0-33 0 0,1 1-35 0 0,0-1-36 0 0,1 1-35 0 0,1-1-37 0 0,-2 3 258 0 0,1-1-38 0 0,0 0-153 0 0,4-2-410 0 0</inkml:trace>
  <inkml:trace contextRef="#ctx0" brushRef="#br1" timeOffset="18453.078">3330 6080 5168 0 0,'15'0'758'0'0,"0"-1"-72"0"0,0 0-69 0 0,0-1-65 0 0,0 0-61 0 0,0-1-59 0 0,0 0-55 0 0,0 0-51 0 0,0-1-47 0 0,0-1-45 0 0,0 0-40 0 0,0 0-38 0 0,14-6 59 0 0,0-2-107 0 0,2-2-80 0 0,4-4-142 0 0,15-12 114 0 0,-16 7 21 0 0,-20 13 29 0 0,0 0 34 0 0,0 0 41 0 0,-1 0 45 0 0,20-20-27 0 0,-22 19-108 0 0,0-1-1 0 0,0-1 0 0 0,-1 0 0 0 0,-1-1 0 0 0,0 0-34 0 0,7-19 99 0 0,-4 0 66 0 0,-5-2 97 0 0,-5 18-86 0 0,-1 0 35 0 0,-1 15-173 0 0,-1 0 0 0 0,1 1 0 0 0,0-1 0 0 0,-1 1 0 0 0,0-1-1 0 0,0 0 1 0 0,1 1 0 0 0,-1 0 0 0 0,-1-1 0 0 0,1 1 0 0 0,0 0 0 0 0,-2-2-38 0 0,0-1 64 0 0,-1 1 0 0 0,1 0 0 0 0,-1 0 1 0 0,0 0-1 0 0,-1 0 0 0 0,0 0-64 0 0,-5-3 145 0 0,-1 0 0 0 0,0 0-1 0 0,0 1 1 0 0,-1 1 0 0 0,-1 0-145 0 0,-13-4 261 0 0,0 4-36 0 0,17 3-135 0 0,-1 1-1 0 0,0 1 1 0 0,1 0 0 0 0,-5 1-90 0 0,5 0 52 0 0,1 0 0 0 0,-1 1 1 0 0,1 0-1 0 0,-1 0 0 0 0,1 1 0 0 0,-1 0-52 0 0,2 0 37 0 0,-1 1-1 0 0,1 0 0 0 0,0 0 0 0 0,0 1 0 0 0,0 0 0 0 0,1 0 0 0 0,0 0 0 0 0,0 1 0 0 0,0 0 0 0 0,-2 3-36 0 0,-5 8-48 0 0,1 0-1 0 0,1 0 0 0 0,-4 10 49 0 0,-12 33-69 0 0,12-22 57 0 0,2 1 34 0 0,2-1 43 0 0,3-1 53 0 0,0 13-71 0 0,6 1-55 0 0,6-1-47 0 0,5-1-34 0 0,-5-35 48 0 0,1 0-1 0 0,0 0 1 0 0,1-1-1 0 0,0 0 1 0 0,1 0-1 0 0,0-1 1 0 0,1 0-1 0 0,0 0 1 0 0,1 0 0 0 0,1-1-1 0 0,0-1 1 0 0,9 9 41 0 0,13 6-126 0 0,-16-14 71 0 0,1-1 0 0 0,0 0-1 0 0,14 5 56 0 0,-5-5-86 0 0,1-1-48 0 0,-8-4 0 0 0,0-1-41 0 0,1 0-45 0 0,0-2-52 0 0,2 0-101 0 0,1-2-81 0 0,-1-1-90 0 0,1-1-99 0 0,-1-1-108 0 0,1-2-117 0 0,-1 0-125 0 0,-10 1 446 0 0,-1 0-34 0 0,16-5-646 0 0,-18 5 775 0 0,0 1-48 0 0,-1 0 35 0 0,1-1-53 0 0,0 1-64 0 0,1-1-71 0 0,8-3-493 0 0,12-5-723 0 0</inkml:trace>
  <inkml:trace contextRef="#ctx0" brushRef="#br1" timeOffset="23737.085">4858 5613 628 0 0,'0'-1'1553'0'0,"0"1"-244"0"0,0 0-98 0 0,0 0-96 0 0,0 0-91 0 0,0 0-87 0 0,0-1-84 0 0,0 1-80 0 0,0 0-77 0 0,0-1-71 0 0,0 1-70 0 0,0 0-64 0 0,0-1-61 0 0,0 1-58 0 0,0-1-53 0 0,0 1-49 0 0,0-1-7 0 0,0 1-60 0 0,-1-1-52 0 0,1 0-47 0 0,0 0-15 0 0,0 0-83 0 0,-1-2-172 0 0,1 2 164 0 0,0 1 35 0 0,-1-1 49 0 0,1 1 59 0 0,0 0 71 0 0,0-1 82 0 0,-8-5-250 0 0,1 0-1 0 0,-1 0 1 0 0,0 0-1 0 0,-3 0-43 0 0,1 0 44 0 0,0 1-1 0 0,-1 1 1 0 0,0 0 0 0 0,0 0-1 0 0,-7-1-43 0 0,3 2 76 0 0,-1 1-1 0 0,1 0 0 0 0,-16 0-75 0 0,-21 5 188 0 0,42-2-208 0 0,0 1-1 0 0,1 0 1 0 0,-1 0-1 0 0,1 1 1 0 0,-2 1 20 0 0,0 1-6 0 0,0 0 0 0 0,0 1 0 0 0,1 0 0 0 0,0 0 1 0 0,0 1-1 0 0,1 0 0 0 0,0 1 0 0 0,0 0 0 0 0,0 1 0 0 0,1 0 1 0 0,-1 2 5 0 0,-14 26-73 0 0,7 3-68 0 0,-6 53 46 0 0,13-43 24 0 0,-3 45 71 0 0,10-55-54 0 0,2 0 0 0 0,3 26 54 0 0,0-34-79 0 0,2-1-1 0 0,1 2 80 0 0,4 1-3 0 0,2 0-85 0 0,3-1-94 0 0,2-2-98 0 0,-14-25 218 0 0,1 0 0 0 0,0-1 1 0 0,0 0-1 0 0,1 0 0 0 0,4 4 62 0 0,-4-5-48 0 0,0 1 0 0 0,1-1 0 0 0,0-1-1 0 0,-1 1 1 0 0,4 0 48 0 0,32 11-190 0 0,4-9 36 0 0,-30-6 101 0 0,-1-1 0 0 0,1 0 0 0 0,-1-1 0 0 0,1 0 1 0 0,-1-1-1 0 0,0-1 0 0 0,12-5 53 0 0,20-12-193 0 0,-17 2 131 0 0,0 0 0 0 0,-2-2-1 0 0,0-1 1 0 0,-2-2-1 0 0,-1 0 1 0 0,0-1-1 0 0,-2-2 1 0 0,-1 0-1 0 0,8-14 63 0 0,-11 11-108 0 0,0-1-1 0 0,-2 0 1 0 0,3-11 108 0 0,2-23-286 0 0,-7-4 119 0 0,-10 34 136 0 0,-2 1 38 0 0,-1 0 41 0 0,-2 0 45 0 0,-4-8 251 0 0,0 23-152 0 0,0 4 54 0 0,2 7-82 0 0,-1 1 33 0 0,1 1 38 0 0,-2-1 42 0 0,1 2 46 0 0,-1-1 51 0 0,3 5-164 0 0,0 2-39 0 0,0 4 69 0 0,1 5-106 0 0,2 3-70 0 0,2 19 16 0 0,-2-23-12 0 0,1-3 51 0 0,9 40 88 0 0,-1 1-67 0 0,2 7-57 0 0,2-2-73 0 0,-2-6-49 0 0,1 0 39 0 0,18 66 56 0 0,-7-38-78 0 0,14 37-14 0 0,-21-60-37 0 0,-9-26-7 0 0,1 0-38 0 0,3 8-113 0 0,1 0-102 0 0,-13-31 484 0 0,1 0-56 0 0,0 0-53 0 0,0 0-50 0 0,0 0-48 0 0,0 0-46 0 0,0-1-43 0 0,0 1-40 0 0,0 0-38 0 0,0-1-37 0 0,2 2-355 0 0,-1-1-113 0 0,0 0-92 0 0,0-2 110 0 0,0 1-37 0 0,4-4-1610 0 0,-3-2 943 0 0,-1 1 508 0 0,-1-1 189 0 0,1 0 44 0 0,1-6-464 0 0,3-8-697 0 0</inkml:trace>
  <inkml:trace contextRef="#ctx0" brushRef="#br1" timeOffset="28710.122">5711 5579 5649 0 0,'0'0'850'0'0,"0"0"-358"0"0,0 0-55 0 0,0 0-48 0 0,0 0-43 0 0,0 0-42 0 0,0 0-38 0 0,0 1-37 0 0,1-1 132 0 0,-1 0-199 0 0,0 1-36 0 0,1 0 36 0 0,0 0-81 0 0,0 2-58 0 0,20 68 1245 0 0,-13-47-903 0 0,0 0-61 0 0,-2-4-111 0 0,1 0-68 0 0,0-1-78 0 0,0 1-89 0 0,23 69 225 0 0,30 121 304 0 0,-32-79-239 0 0,-11-38-135 0 0,-4 1-79 0 0,-11-79-81 0 0,0 0 57 0 0,3 26 132 0 0,-4-23-122 0 0,0-2-70 0 0,-1 0-94 0 0,1-12 123 0 0,1 6-126 0 0,-1-5 110 0 0,0 0 62 0 0,0-3 28 0 0,-1-1 36 0 0,1 0 39 0 0,-1-1 46 0 0,0-1 50 0 0,0-1 57 0 0,0-7-87 0 0,0 0-52 0 0,-1 0-45 0 0,-1 0-40 0 0,1-1-31 0 0,-1-1-39 0 0,-6-19-150 0 0,4 12 64 0 0,1 5 67 0 0,0 3 39 0 0,2-1 41 0 0,-10-55-179 0 0,3 0 39 0 0,-1-27-107 0 0,4-32 199 0 0,6 30-131 0 0,1 67 61 0 0,1 0 0 0 0,1-1 0 0 0,2 2 0 0 0,1-4 70 0 0,2 2-107 0 0,0 1-1 0 0,2 1 1 0 0,14-26 107 0 0,-12 29-94 0 0,1 0-1 0 0,1 2 0 0 0,1 0 0 0 0,8-8 95 0 0,-8 13-91 0 0,0 0 0 0 0,1 2 1 0 0,1-1-1 0 0,1 2 0 0 0,4-2 91 0 0,-11 8-53 0 0,2 1-51 0 0,0 1-44 0 0,1 1-39 0 0,16-1-281 0 0,-2 9-86 0 0,-27-2 557 0 0,-1 0-55 0 0,1 0-53 0 0,-1 1-48 0 0,0-1-45 0 0,1 1-42 0 0,-1 0-37 0 0,0 1-35 0 0,1 0-103 0 0,-1 0-38 0 0,1 3-543 0 0,1 8-2276 0 0,-3-11 2551 0 0,0 0-436 0 0</inkml:trace>
  <inkml:trace contextRef="#ctx0" brushRef="#br1" timeOffset="29277.089">7109 5423 432 0 0,'0'0'1423'0'0,"0"0"-811"0"0,0 0 1586 0 0,0 0-1765 0 0,0 0-38 0 0,0 0-64 0 0,0 0-42 0 0,0 0-37 0 0,0 0-34 0 0,0 0 7 0 0,0 0-35 0 0,0 0 2 0 0,0 0 51 0 0,0 0 148 0 0,0 0 123 0 0,0 0 309 0 0,0 0-451 0 0,0 0 230 0 0,0 0 425 0 0,-19-8-47 0 0,-56-22-73 0 0,59 26-527 0 0,1 1-60 0 0,1 2-55 0 0,0 2-50 0 0,1 2-45 0 0,1 1-39 0 0,-10 7 32 0 0,-2 7-91 0 0,12-7-65 0 0,1 1 0 0 0,1 0 0 0 0,-1 3-7 0 0,-17 24 2 0 0,4 3 39 0 0,10-15 42 0 0,2 1 0 0 0,1 1 0 0 0,-7 26-83 0 0,-1 33 157 0 0,11-28-86 0 0,6-11-47 0 0,2-1-43 0 0,0-33-14 0 0,2-1 1 0 0,0 1-1 0 0,1 0 1 0 0,0-1 0 0 0,1 1-1 0 0,1-1 1 0 0,0 0-1 0 0,1 0 1 0 0,0-1-1 0 0,1 0 1 0 0,1 0 0 0 0,0 0-1 0 0,2 2 33 0 0,1-2-60 0 0,0 0-1 0 0,1-1 1 0 0,0 0-1 0 0,4 2 61 0 0,-2-2-148 0 0,2-1 0 0 0,15 8 148 0 0,2-1-192 0 0,1-3-36 0 0,2-3-40 0 0,1-3-45 0 0,0-3-49 0 0,1-3-54 0 0,-3-3-216 0 0,-2-3-94 0 0,0-3-103 0 0,-3-3-112 0 0,0-3-125 0 0,-16 5 484 0 0,0 0-35 0 0,0-2-37 0 0,0 0-36 0 0,0-1-39 0 0,-1-1-41 0 0,-2 0-259 0 0,5-4-634 0 0</inkml:trace>
  <inkml:trace contextRef="#ctx0" brushRef="#br1" timeOffset="29852.122">7614 4521 8317 0 0,'-1'-2'201'0'0,"-3"-1"211"0"0,-5-4 429 0 0,6 6-557 0 0,-1-1 41 0 0,1 0 99 0 0,-1 1 89 0 0,1 0 109 0 0,1 1-264 0 0,0 0 35 0 0,1 0 472 0 0,1 19-547 0 0,0 0-39 0 0,0 0-36 0 0,0-1-35 0 0,1 19 119 0 0,0 0-105 0 0,0-4-94 0 0,0 1-53 0 0,0-3-40 0 0,9 93 23 0 0,6 41 67 0 0,25 274 103 0 0,-23 0-34 0 0,-17-417-199 0 0,-2 0 0 0 0,-1-1 0 0 0,-2 10 5 0 0,4-29-132 0 0,-1 1 80 0 0,1 1 68 0 0,-2 2 98 0 0,1-1 1 0 0,1-2-86 0 0,-1-1-59 0 0,1 0-69 0 0,0-1-4 0 0,0-1-39 0 0,0 0-41 0 0,0 0-47 0 0,0-1-49 0 0,0 0-56 0 0,1 0-58 0 0,-1-1-64 0 0,2-4 83 0 0,0-1 74 0 0,1 1 68 0 0,0 0 59 0 0,1-1 35 0 0,0 0 63 0 0,2-4 53 0 0,1 1 68 0 0,5-9 75 0 0,-5 6-116 0 0,7-15 32 0 0,0 0-51 0 0,0 0-45 0 0,0 0-39 0 0,9-17-127 0 0,-1 0-63 0 0,10-14-828 0 0,18-24 1116 0 0,-10 26-422 0 0,-39 56 413 0 0,8-11-131 0 0,1 0 0 0 0,0 1 1 0 0,3-3 139 0 0,-10 12-32 0 0,0 0 0 0 0,-1-1 0 0 0,1 1 0 0 0,0 0 1 0 0,0 1-1 0 0,0-1 0 0 0,1 0 0 0 0,-1 1 0 0 0,0 0 0 0 0,1-1 1 0 0,-1 1-1 0 0,0 1 0 0 0,1-1 0 0 0,-1 0 0 0 0,4 1 32 0 0,5 4-10 0 0,-2 8 99 0 0,-2 2 109 0 0,-3 1 117 0 0,-3-10-140 0 0,7 17 407 0 0,-1 2-56 0 0,0 0-54 0 0,1 0-53 0 0,3 10 84 0 0,0 1-90 0 0,1-1-84 0 0,1 1-79 0 0,1-2-71 0 0,1 0-65 0 0,1-1-60 0 0,2-2-52 0 0,15 15-93 0 0,5-7-94 0 0,-28-29 82 0 0,0-1 0 0 0,0-1 0 0 0,12 6 103 0 0,-11-6-91 0 0,1-2-1 0 0,0 0 1 0 0,0-1-1 0 0,1 0 1 0 0,-1-1 0 0 0,12 2 91 0 0,19 0-581 0 0,-25-4 284 0 0,2-1-130 0 0,-10-1 161 0 0,0 0-43 0 0,-2 0 14 0 0,0 0-38 0 0,0-1-41 0 0,0 0-45 0 0,1 0-49 0 0,-1 0-52 0 0,0-1-55 0 0,0-1-59 0 0,3-1-182 0 0,0-1-69 0 0,3-1-243 0 0,9-6-640 0 0</inkml:trace>
  <inkml:trace contextRef="#ctx0" brushRef="#br1" timeOffset="32326.206">3612 7099 4148 0 0,'0'0'853'0'0,"0"0"-355"0"0,0 0-235 0 0,0 0-36 0 0,0 0 132 0 0,0 0-97 0 0,0 0-63 0 0,0 0 132 0 0,0 0 40 0 0,0 0 70 0 0,0 0 16 0 0,0 0 1 0 0,0 0-85 0 0,0-1-283 0 0,0 1 95 0 0,0-3 665 0 0,0 3-696 0 0,0 0-34 0 0,0 24 332 0 0,0-1-52 0 0,1 0-50 0 0,0 0-46 0 0,-1 0-45 0 0,1 0-40 0 0,0 0-37 0 0,1 0-36 0 0,-1 9 7 0 0,2 0-53 0 0,-1 0-47 0 0,1 0-36 0 0,0 11-37 0 0,9 75-142 0 0,-7-68 119 0 0,0-4 56 0 0,0-1 73 0 0,-2-20 0 0 0,30 254 37 0 0,-9-92-81 0 0,2 12-81 0 0,-14-99-26 0 0,0 1-37 0 0,-4-8 42 0 0,1 3-73 0 0,-4-59-65 0 0,6 21 198 0 0,-9-49-58 0 0,0 5 59 0 0,0 2-21 0 0,0-7-90 0 0,1-1-85 0 0,-2-4 51 0 0,1-1-36 0 0,-2-4-490 0 0,-1 0 97 0 0,1 0 90 0 0,0 0 82 0 0,0-1 73 0 0,-1 0 64 0 0,1 0 55 0 0,0 0 49 0 0,0-1 14 0 0,-1 0 43 0 0,0-7-127 0 0,0 6 83 0 0,0 0-97 0 0,1 3 71 0 0,-1-1-40 0 0,-2-6-340 0 0,0 1-54 0 0,0-1-50 0 0,1 0-49 0 0,-1 0-45 0 0,1-1-43 0 0,-1 0-41 0 0,1 0-37 0 0,0-3 105 0 0,0-6-307 0 0</inkml:trace>
  <inkml:trace contextRef="#ctx0" brushRef="#br1" timeOffset="32969.212">3363 8461 1252 0 0,'0'0'710'0'0,"0"0"650"0"0,0 0-820 0 0,0 0-64 0 0,0 0-86 0 0,0 0-77 0 0,0 0-65 0 0,0 0 41 0 0,0 0 8 0 0,0 0-10 0 0,0 0-56 0 0,0 0 124 0 0,0 0 58 0 0,0 0 481 0 0,0 0-32 0 0,0 0-39 0 0,0 0-479 0 0,0 0-45 0 0,0 0 219 0 0,-6-2-77 0 0,3 2-329 0 0,-1-1-83 0 0,-2-1-29 0 0,3 1 48 0 0,1 1 47 0 0,-1-1 30 0 0,0 1 50 0 0,0 0 59 0 0,0 0 66 0 0,4 6-696 0 0,3 1 200 0 0,-1-2 101 0 0,-1-1 80 0 0,-1-4 31 0 0,25 42 398 0 0,1 0-87 0 0,1-1-79 0 0,0 0-70 0 0,1 0-59 0 0,1-1-52 0 0,30 39-49 0 0,-13-20 66 0 0,2-1-54 0 0,28 27-72 0 0,3-3 0 0 0,12 3 42 0 0,-80-76 10 0 0,7-1-73 0 0,-18-8 58 0 0,0 0 1 0 0,0 0-1 0 0,0 0 0 0 0,1 0 0 0 0,-1 0 1 0 0,0 0-1 0 0,0 0 0 0 0,0-1 0 0 0,0 1 1 0 0,1 0-1 0 0,-1-1 0 0 0,0 1 0 0 0,0-1 1 0 0,0 1-1 0 0,0-1 0 0 0,0 0 0 0 0,0 1 1 0 0,0-1-1 0 0,0 0 0 0 0,0 0 0 0 0,0 1 1 0 0,-1-1-1 0 0,1 0 0 0 0,0 0 0 0 0,0 0 1 0 0,-1 0-1 0 0,1-1 5 0 0,29-48 310 0 0,-4-3-44 0 0,-2-2-63 0 0,-1 0-81 0 0,1-1-100 0 0,-4 7-41 0 0,11-26 38 0 0,24-58 24 0 0,-17 44-105 0 0,-4 17-104 0 0,-16 37 29 0 0,0 0-41 0 0,-11 21-89 0 0,-5 9 158 0 0,0 1-44 0 0,0 0-64 0 0,0 0-81 0 0,0 1 45 0 0,0 1-50 0 0,0 0-56 0 0,0 0-61 0 0,-1 1-294 0 0,-1 1-14 0 0,0 1 70 0 0,0-1 76 0 0,0 1 69 0 0,1 0 61 0 0,-1-1 56 0 0,1 1 48 0 0,0 0 41 0 0,-1 0 34 0 0,2 0-211 0 0,1 4-531 0 0,-2-3 579 0 0,0 1-136 0 0,-1-2 232 0 0,0 1-44 0 0,0 0-43 0 0,0 0-39 0 0,0 1-130 0 0,0 2-339 0 0</inkml:trace>
  <inkml:trace contextRef="#ctx0" brushRef="#br2" timeOffset="45725.2">3291 11000 4348 0 0,'0'0'917'0'0,"0"0"-339"0"0,0 0-133 0 0,0 0-46 0 0,0 0 23 0 0,0 0-82 0 0,0 0-73 0 0,0 0-67 0 0,0 0 5 0 0,0 0-133 0 0,0 0-4 0 0,0 0 102 0 0,0 2 3 0 0,3 15 64 0 0,0 0-101 0 0,2 9 24 0 0,0 3 24 0 0,-1-6 3 0 0,0-1 30 0 0,1 4 72 0 0,7 36 69 0 0,8 43 175 0 0,-1 0-81 0 0,-1 1-69 0 0,-2 0-59 0 0,5 64 102 0 0,-12-53 83 0 0,-5 23-509 0 0,-4-98-52 0 0,-1-1 86 0 0,0 6 74 0 0,-3 60 220 0 0,3-68-254 0 0,-1-5-55 0 0,1 0-63 0 0,0 1-76 0 0,0-1-92 0 0,0 1-108 0 0,0-18 114 0 0,1 0-32 0 0,0 0-35 0 0,-1 0-37 0 0,1 1-38 0 0,0-1-41 0 0,0-13 14 0 0,1-1-93 0 0,0-1-78 0 0,0-1-59 0 0,0-1-174 0 0,3-1-1106 0 0,-2-1 1121 0 0,0 0 70 0 0,0 0 100 0 0,-1 1 344 0 0,0-1 35 0 0,-1 1-7 0 0,1-1 79 0 0,0 0 88 0 0,-1 1 99 0 0,2-4-447 0 0,-1 1-57 0 0,0-1-60 0 0,0-1-171 0 0,2-2-426 0 0</inkml:trace>
  <inkml:trace contextRef="#ctx0" brushRef="#br2" timeOffset="46173.236">3262 11231 8509 0 0,'-6'-16'252'0'0,"3"-1"-38"0"0,2 13-159 0 0,1 0-1 0 0,0 0 1 0 0,1 0 0 0 0,-1 0 0 0 0,1-1 0 0 0,1-2-55 0 0,10-23 225 0 0,8 1-73 0 0,-9 15-77 0 0,2 1 0 0 0,0 1 0 0 0,0 0 0 0 0,10-6-75 0 0,8-3 198 0 0,-13 9-183 0 0,0 2 0 0 0,1 0-1 0 0,0 1 1 0 0,0 0 0 0 0,16-3-15 0 0,-15 6 32 0 0,0 2 0 0 0,0 0 0 0 0,1 1 0 0 0,0 0 0 0 0,13 2-32 0 0,34 5 122 0 0,0 10 33 0 0,-2 9 36 0 0,-2 9 41 0 0,-28-8-63 0 0,-1 2-62 0 0,4 9-39 0 0,-27-23-56 0 0,-1 0 0 0 0,-1 1 1 0 0,6 9-13 0 0,-9-11 7 0 0,-1-1 0 0 0,-1 1 0 0 0,0 0 0 0 0,0 0 0 0 0,0 3-7 0 0,5 35 66 0 0,-10-6 39 0 0,-8 3 61 0 0,-9 2-120 0 0,-7-3 43 0 0,12-27-28 0 0,-1-1 0 0 0,0 0 0 0 0,-2 0 0 0 0,0-2 0 0 0,0 0 0 0 0,-5 2-61 0 0,-44 31 144 0 0,-3-8-97 0 0,21-18-95 0 0,0-3-80 0 0,-34 6-264 0 0,24-13 22 0 0,10-6-58 0 0,22-5 160 0 0,0 0-41 0 0,23-1 327 0 0,1 0-37 0 0,-2-1-118 0 0,0 1-121 0 0,1 0-101 0 0,0-1-54 0 0,1 0-60 0 0,-1 0-417 0 0,3-2-1316 0 0,-1 1 1593 0 0,1 1 72 0 0,1-1-721 0 0,3 0-688 0 0</inkml:trace>
  <inkml:trace contextRef="#ctx0" brushRef="#br2" timeOffset="46737.236">4620 11287 3768 0 0,'-3'0'905'0'0,"-1"0"-70"0"0,1 0-66 0 0,0 0-64 0 0,0 0-62 0 0,1 0-57 0 0,-1 1-55 0 0,1-1-52 0 0,-1 1-49 0 0,1-1-47 0 0,-1 1-43 0 0,1-1-41 0 0,0 1-37 0 0,0 0-35 0 0,-2 1 134 0 0,0 1-63 0 0,0 0-110 0 0,-8 15 154 0 0,10-13-232 0 0,0 0 45 0 0,-7 21-209 0 0,4 1 40 0 0,2 8 37 0 0,3 17 58 0 0,3-22 46 0 0,7 28-127 0 0,-4-30 4 0 0,0-2-34 0 0,0-5 3 0 0,1-2 1 0 0,0 1 0 0 0,3 1 26 0 0,18 32-98 0 0,-7-21-1 0 0,2-3-40 0 0,3-4-50 0 0,1-2-59 0 0,-20-19 160 0 0,1 1-1 0 0,-1-1 1 0 0,1 0-1 0 0,4 2 89 0 0,-4-4-66 0 0,-1 1 0 0 0,1-1 0 0 0,0 0-1 0 0,4 0 67 0 0,32-1-182 0 0,-2-10 74 0 0,-1-8 69 0 0,-4-8 61 0 0,-3-5 55 0 0,-5-5 48 0 0,-14 12 0 0 0,0-1 1 0 0,10-24-126 0 0,-13 23 174 0 0,-2-1 0 0 0,6-25-174 0 0,-9 24 224 0 0,-1-1-1 0 0,2-23-223 0 0,-6 22 274 0 0,-1 0 0 0 0,-2-23-274 0 0,-2 21-4 0 0,-4-1 66 0 0,-3 0 58 0 0,-2 1 53 0 0,-4 1 45 0 0,-1 1 38 0 0,8 17-55 0 0,-1 0-1 0 0,0 0 1 0 0,-4-3-201 0 0,7 7 119 0 0,-1 1 1 0 0,0 0-1 0 0,-1 0 1 0 0,1 1-1 0 0,-1 0 0 0 0,0 1 1 0 0,-1 0-1 0 0,1 1 1 0 0,-1-1-1 0 0,0 2 0 0 0,0-1 1 0 0,0 2-1 0 0,-1-1 1 0 0,1 1-1 0 0,-1 1 1 0 0,0 0-120 0 0,-29 3 372 0 0,-2 8-37 0 0,4 7-420 0 0,2 5-50 0 0,2 5-45 0 0,4 4-41 0 0,14-12-52 0 0,1 1 1 0 0,-7 11 272 0 0,-20 43-647 0 0,23-28-130 0 0,15-30 424 0 0,2-8 128 0 0,0 0-42 0 0,1-1 7 0 0,0-1-38 0 0,1 1-41 0 0,-1 0-47 0 0,1 0-50 0 0,0-1-55 0 0,1 1-57 0 0,-1 0-63 0 0,2 0-297 0 0,-1 0-112 0 0,2-2-110 0 0,0 0-107 0 0,1-1 174 0 0,0 0-53 0 0,2-1-276 0 0,3 3-754 0 0</inkml:trace>
  <inkml:trace contextRef="#ctx0" brushRef="#br2" timeOffset="47555.257">5610 10153 3496 0 0,'0'0'1059'0'0,"0"0"-383"0"0,0 0-145 0 0,0 0-40 0 0,0 0 52 0 0,0 0-77 0 0,0 0-76 0 0,0 0-75 0 0,0 0-70 0 0,0 0-63 0 0,0 0-53 0 0,0 0-43 0 0,0 0-13 0 0,0 0-34 0 0,0 0 8 0 0,0 0 55 0 0,0 0 77 0 0,0 0 59 0 0,0 0 328 0 0,0 0 7 0 0,0 2-337 0 0,0 15-45 0 0,1 5-93 0 0,2 56 108 0 0,0-33-89 0 0,12 131 202 0 0,-5-55-116 0 0,-3-41-36 0 0,32 347 495 0 0,-28-284-491 0 0,-1 0-49 0 0,-7-61-127 0 0,-3-28-47 0 0,0-15-28 0 0,0 1-45 0 0,2 0-54 0 0,1 0-61 0 0,1-2-189 0 0,-2-18 185 0 0,0 0-51 0 0,0-7 55 0 0,0 1-42 0 0,-1-3 9 0 0,1 0-41 0 0,0 0-45 0 0,0 0-50 0 0,0-2 28 0 0,0 0-42 0 0,1-1-42 0 0,-1 1-46 0 0,1 0-48 0 0,0-1-52 0 0,1 0-53 0 0,-1 1-58 0 0,0-5 14 0 0,-1-1-112 0 0,-1-2 368 0 0,0 1-573 0 0,-1-1-670 0 0</inkml:trace>
  <inkml:trace contextRef="#ctx0" brushRef="#br2" timeOffset="47826.219">5339 11137 8449 0 0,'0'0'523'0'0,"0"0"-211"0"0,0 0-92 0 0,0 0-52 0 0,0 0-43 0 0,0 0-93 0 0,0 0-87 0 0,0 0-81 0 0,0 0-26 0 0,0 0-37 0 0,0 0-515 0 0,0 0 27 0 0,0 0 331 0 0,0 0 196 0 0,0 0 50 0 0,0 0 47 0 0,0 0 45 0 0,1 0 70 0 0,16 1 144 0 0,3-1-98 0 0,7 0 37 0 0,84-5 408 0 0,-62-1-343 0 0,93-21-34 0 0,-106 19-151 0 0,-6 1-36 0 0,0 0-39 0 0,0-1-49 0 0,-1 0-58 0 0,-4 1-24 0 0,-1 0-51 0 0,0 0-59 0 0,0-1-62 0 0,-1 0-70 0 0,1 0-73 0 0,-1-1-79 0 0,-1 0-86 0 0,-3 2-148 0 0,6-4-543 0 0</inkml:trace>
  <inkml:trace contextRef="#ctx0" brushRef="#br2" timeOffset="48543.2">6108 10109 6949 0 0,'-1'-1'912'0'0,"0"0"-96"0"0,0 1-93 0 0,0 0-87 0 0,0 0-83 0 0,1 0-77 0 0,-1 1-72 0 0,1 0-68 0 0,-1 1-63 0 0,1-1-57 0 0,0 1-53 0 0,0 0-49 0 0,0 0-42 0 0,0 1-38 0 0,1 2-62 0 0,-1 1-117 0 0,3 10-337 0 0,-3-11 371 0 0,1-1 84 0 0,0-1 82 0 0,-1 1 100 0 0,1-3-32 0 0,-1 0 32 0 0,11 58 190 0 0,0 1-109 0 0,0 12-66 0 0,6 37-59 0 0,0 9-49 0 0,-4-40 27 0 0,36 217 277 0 0,6 153 71 0 0,-50-351-4 0 0,-4 3-433 0 0,-4-20 110 0 0,2-68 57 0 0,0 0-114 0 0,-1 0-107 0 0,1-2-97 0 0,0-5 3 0 0,1-1-36 0 0,0-3-283 0 0,2-9-118 0 0,3-11-101 0 0,0-3 321 0 0,1 1 35 0 0,6-22-240 0 0,0 7 166 0 0,1 0 50 0 0,10-21-661 0 0,4-3 1015 0 0,-3 12-475 0 0,3 2-105 0 0,-13 23 238 0 0,0 1-42 0 0,-1 3 48 0 0,2-1 62 0 0,1 0 56 0 0,2 1 52 0 0,1 2 46 0 0,2 3 41 0 0,-17 12 73 0 0,0 0 0 0 0,0 0 1 0 0,0 1-1 0 0,1-1 0 0 0,-1 1 0 0 0,0 0 0 0 0,1 0 0 0 0,-1 0 0 0 0,3 1 6 0 0,5 1 46 0 0,-1 4 101 0 0,-1 4 134 0 0,3 11 275 0 0,-4 4 52 0 0,-4-8-235 0 0,-2-3-114 0 0,-1-1-68 0 0,0-8-132 0 0,7 42 363 0 0,-1 0-85 0 0,-1 0-72 0 0,0 1-63 0 0,6 35 39 0 0,11 39-40 0 0,-19-102-151 0 0,1 0-52 0 0,1 0-46 0 0,2 0-41 0 0,12 18-191 0 0,5-5-100 0 0,-21-27 304 0 0,-1-1 0 0 0,1 1-1 0 0,-1-1 1 0 0,1-1 0 0 0,0 1-1 0 0,1-1 1 0 0,-1 0 0 0 0,1 0 0 0 0,-1 0-1 0 0,1-1 1 0 0,0 0 0 0 0,0 0-1 0 0,0 0 1 0 0,0-1 0 0 0,0 0-1 0 0,5 0 77 0 0,15-2-227 0 0,1-6 32 0 0,-5-3 82 0 0,-2-5 52 0 0,-11 8 59 0 0,-1-1 1 0 0,0 0-1 0 0,4-7 2 0 0,6-9 80 0 0,-1-1 1 0 0,6-16-81 0 0,26-50 121 0 0,-18 25-28 0 0,-3-2-1 0 0,5-24-92 0 0,-9 9 117 0 0,-3-8 85 0 0,-7 0 112 0 0,-10 33-130 0 0,-4 33-67 0 0,-1 12-10 0 0,1-1 43 0 0,-1 1 51 0 0,0-1 61 0 0,-3-5 715 0 0,-6 8-128 0 0,3 8-474 0 0,0 2-34 0 0,-1 1-35 0 0,0 1-35 0 0,0 1-37 0 0,-1 1-38 0 0,1 1-37 0 0,-1 1-38 0 0,2-1-40 0 0,-1 1-40 0 0,2 0-40 0 0,1 0-43 0 0,-21 23 86 0 0,4 4 64 0 0,0 10 81 0 0,14-23-20 0 0,1 0 0 0 0,-2 11-169 0 0,-6 42 309 0 0,10-24-172 0 0,4-9-92 0 0,2-1-81 0 0,3 1-14 0 0,5-2 37 0 0,-4-22 23 0 0,0-1 1 0 0,1 1-1 0 0,0-1 1 0 0,1-1-1 0 0,1 0 0 0 0,8 12-10 0 0,17 14 3 0 0,5-3-65 0 0,5-5-100 0 0,-4-9-75 0 0,1-4-113 0 0,-19-10 126 0 0,0-1-37 0 0,1-1-37 0 0,0-1-42 0 0,0-1-44 0 0,0-1-46 0 0,0-2-48 0 0,0 0-52 0 0,0-1-54 0 0,0-1-55 0 0,0-1-60 0 0,0-1-61 0 0,-10 0 27 0 0,1 0-88 0 0,-1 0-111 0 0,-6 1 417 0 0,1-1-37 0 0,3-1-407 0 0,0-1-81 0 0,3-1-286 0 0,7-5-750 0 0,-20 11 2073 0 0</inkml:trace>
  <inkml:trace contextRef="#ctx0" brushRef="#br2" timeOffset="48992.254">8185 10871 312 0 0,'0'0'2031'0'0,"0"0"-1433"0"0,0 0 528 0 0,0 0 1675 0 0,0 0-2011 0 0,0 0-82 0 0,0 0-198 0 0,0 0-71 0 0,0 0-64 0 0,0 0-58 0 0,0 0-1 0 0,0 0-62 0 0,0 0 38 0 0,0 0-72 0 0,0 0 24 0 0,-2 0-52 0 0,-13 3 78 0 0,-57 10 104 0 0,64-11-337 0 0,0-1 46 0 0,0 2 42 0 0,1-1 36 0 0,-5 2 178 0 0,0 0 64 0 0,-21 13 1064 0 0,21-9-919 0 0,7-3-319 0 0,0 0-47 0 0,0 0-56 0 0,1 0-64 0 0,-3 7-130 0 0,2 1-61 0 0,3 4-82 0 0,3 9-167 0 0,5 0 9 0 0,0-9 173 0 0,-1-5 84 0 0,1-1 66 0 0,23 31-127 0 0,23 15-193 0 0,5-4-25 0 0,-17-19 174 0 0,-4-3 84 0 0,-2 0 90 0 0,-14-13-49 0 0,68 66-251 0 0,-48-39 219 0 0,-5 3 38 0 0,-21-21-62 0 0,-11-20 79 0 0,0 0 1 0 0,-1 0-1 0 0,0 0 0 0 0,0 0 0 0 0,-1 4 69 0 0,-1 18-192 0 0,-4-11 102 0 0,-2-5 51 0 0,-3 0 42 0 0,-4-1-39 0 0,-2-1-39 0 0,-15 9-181 0 0,5-8-13 0 0,-2-2-54 0 0,-29 5-433 0 0,-24-4-389 0 0,46-9 681 0 0,-3-1 4 0 0,2 0 88 0 0,5-1 173 0 0,-17-4-6 0 0,27 1 79 0 0,-3-3-114 0 0,12 2 68 0 0,0 0-45 0 0,0-1-49 0 0,1-1-57 0 0,-1-1-64 0 0,0 0-70 0 0,-7-5-687 0 0</inkml:trace>
  <inkml:trace contextRef="#ctx0" brushRef="#br2" timeOffset="49295.21">8723 11027 8193 0 0,'-2'2'584'0'0,"1"1"-75"0"0,0 0-69 0 0,-1 0-66 0 0,1 1-60 0 0,1-1-56 0 0,-1 1-52 0 0,0-1-46 0 0,1 2-24 0 0,0-1-53 0 0,-1 1-45 0 0,1 0-38 0 0,1 3-67 0 0,0 12-201 0 0,-1-14 221 0 0,1 0 54 0 0,-1-1 73 0 0,0 1 92 0 0,0 11 1 0 0,0 27 225 0 0,2-1-60 0 0,1-14-162 0 0,3 0-51 0 0,3 12-8 0 0,4 22-44 0 0,7 37-8 0 0,4 16 133 0 0,-17-78-175 0 0,0 1-41 0 0,-2-9-34 0 0,0-1-40 0 0,-4-21-31 0 0,2 5 38 0 0,0 9 78 0 0,-1-13-33 0 0,-1 1-73 0 0,1 0-107 0 0,-2-5 39 0 0,1 0-50 0 0,-1 0-56 0 0,1 1-62 0 0,-1-1-68 0 0,0 0-73 0 0,0 0-80 0 0,0 0-86 0 0,0-5 227 0 0,0 1-35 0 0,0-1-555 0 0,0 0 348 0 0,0-1-89 0 0,0 0 180 0 0,0-1-76 0 0,0-1-87 0 0,0 0-72 0 0,0-1-234 0 0,0-4-604 0 0</inkml:trace>
  <inkml:trace contextRef="#ctx0" brushRef="#br2" timeOffset="49470.259">8669 10654 9301 0 0,'0'0'912'0'0,"0"0"-381"0"0,0 0-254 0 0,0 0-45 0 0,0 0-45 0 0,0 0-46 0 0,0 0-43 0 0,0 0-39 0 0,0 0-29 0 0,0 0-64 0 0,0 0-70 0 0,0 0-130 0 0,0 0 72 0 0,0 0-54 0 0,0 0-79 0 0,0 0-104 0 0,0 0-125 0 0,0 0-104 0 0,0 0 71 0 0,3-6-323 0 0,-2 4 613 0 0,0-1 83 0 0,0 0 54 0 0,2-6-111 0 0,-1 5 128 0 0,0 1-53 0 0,1-1-63 0 0,0 1-125 0 0,-1 1 131 0 0,1 1-36 0 0,-1-1-39 0 0,1 1-42 0 0,0 0-45 0 0,0 0-48 0 0,1 1-106 0 0,2-1-41 0 0,0 0-157 0 0,4 0-412 0 0</inkml:trace>
  <inkml:trace contextRef="#ctx0" brushRef="#br2" timeOffset="49838.255">9489 10728 2584 0 0,'-6'1'2069'0'0,"0"1"-1035"0"0,1-1-65 0 0,-1 1-63 0 0,0-1-61 0 0,1 1-60 0 0,-1 0-57 0 0,0 0-54 0 0,1 0-55 0 0,-1 0-50 0 0,1 1-50 0 0,-1-1-46 0 0,0 1-46 0 0,1-1-43 0 0,0 1-41 0 0,-1 0-40 0 0,0 0-7 0 0,0 0-44 0 0,0 1-40 0 0,1 0-39 0 0,-7 3 70 0 0,1 1-119 0 0,0 0-95 0 0,1 1-72 0 0,0-1-43 0 0,-15 16-238 0 0,15-12 216 0 0,4-5 69 0 0,0 0 34 0 0,1 1 39 0 0,-1-1 49 0 0,0 2 89 0 0,0 1 93 0 0,1-1 105 0 0,-1 1 119 0 0,-2 9-417 0 0,1 0-35 0 0,1 20-54 0 0,6 0-109 0 0,8-1-90 0 0,2-9-8 0 0,4 0-34 0 0,-6-16 80 0 0,0 0 1 0 0,1-1-1 0 0,0 0 1 0 0,1 0-1 0 0,3 2 178 0 0,12 10-536 0 0,0-2 0 0 0,8 4 536 0 0,26 16-651 0 0,-20-17 286 0 0,0-2 38 0 0,0 0 47 0 0,1 0 53 0 0,14 7 15 0 0,-42-23 170 0 0,0 0-24 0 0,1 0 0 0 0,-1 1 0 0 0,0 1 66 0 0,7 12-30 0 0,-12-10 55 0 0,-4 2 36 0 0,-3-12-23 0 0,0 0 1 0 0,0 1 0 0 0,0-1-1 0 0,-1 1 1 0 0,1-1-1 0 0,0 1 1 0 0,-1-1 0 0 0,1 0-1 0 0,0 1 1 0 0,-1-1-1 0 0,0 0 1 0 0,1 1 0 0 0,-1-1-1 0 0,0 0 1 0 0,0 0-1 0 0,0 0 1 0 0,0 0 0 0 0,0 0-1 0 0,0 0 1 0 0,0 0-1 0 0,0 0 1 0 0,0 0 0 0 0,0 0-1 0 0,-1 0-38 0 0,-15 9 394 0 0,-1-2-96 0 0,8-4-175 0 0,-39 16 76 0 0,-2-2-76 0 0,-12 0-53 0 0,-34 3-60 0 0,0-7-22 0 0,32-7 41 0 0,12-3 45 0 0,1-2 63 0 0,27 0-143 0 0,6-1 15 0 0,6 0-33 0 0,2-1-28 0 0,1 0-41 0 0,-3-1-96 0 0,1-2-102 0 0,1-1-119 0 0,6 2 152 0 0,0-1-37 0 0,1 0-80 0 0,1-1-76 0 0,1 1-97 0 0,0 0-120 0 0,1 0 39 0 0,1 0-72 0 0,0 0-210 0 0,0-2-533 0 0</inkml:trace>
  <inkml:trace contextRef="#ctx0" brushRef="#br2" timeOffset="44457.2">520 9879 4240 0 0,'0'0'715'0'0,"0"0"-317"0"0,0 0-203 0 0,0 0-38 0 0,0 0 77 0 0,0 0 101 0 0,-5 3 798 0 0,3-1-844 0 0,2-1 50 0 0,0 6 7 0 0,-1-1-75 0 0,-1 4 30 0 0,0 1-84 0 0,-2 6 90 0 0,3-6-43 0 0,-1 13 119 0 0,1 1-35 0 0,1 24 250 0 0,1 1-116 0 0,0-1-101 0 0,0-38-306 0 0,2 45 232 0 0,1 0-74 0 0,0 0-59 0 0,2 0-46 0 0,6 83 88 0 0,-4-4-51 0 0,-2-1-57 0 0,-1 52-21 0 0,-3 250 49 0 0,-2-319-63 0 0,-1-8 47 0 0,0-1-74 0 0,0-1-87 0 0,0 2-100 0 0,2-102-35 0 0,1-6 68 0 0,1-6 54 0 0,0-4 45 0 0,2-5 39 0 0,4-20 106 0 0,-7 26-99 0 0,5-16 64 0 0,-2-1-59 0 0,-1 0-50 0 0,1 0-41 0 0,1-14-91 0 0,7-18-151 0 0,8-10-192 0 0,6-1 93 0 0,4 2 76 0 0,5 1 57 0 0,-22 43 176 0 0,1 1 0 0 0,1 0 0 0 0,0 1 0 0 0,1 1 0 0 0,2 1 0 0 0,0 0 0 0 0,0 1 0 0 0,2 1 0 0 0,0 1 0 0 0,6-2 81 0 0,-5 6-13 0 0,2 1 59 0 0,5 1 62 0 0,18 2 99 0 0,-39 7-164 0 0,0 0-1 0 0,1 1 1 0 0,-1-1-1 0 0,4 2-42 0 0,17 7 43 0 0,-7 2-77 0 0,-3 5-83 0 0,-7-4 248 0 0,-1 0 0 0 0,-1 1 0 0 0,0 0 0 0 0,0 1-131 0 0,4 8 207 0 0,-2 0 1 0 0,3 9-208 0 0,3 8 157 0 0,-3 2-39 0 0,-1-1-41 0 0,0-1-47 0 0,-7-16-36 0 0,15 49-2 0 0,8 47 126 0 0,-18-68-93 0 0,0 2-59 0 0,1-2-88 0 0,-7-25 18 0 0,1 0-34 0 0,0-1-36 0 0,1 0-42 0 0,-8-22 58 0 0,1 0 34 0 0,1 3-29 0 0,4 7-143 0 0,-4-9 164 0 0,0 0-45 0 0,1-1-72 0 0,-1 1-80 0 0,1-1-99 0 0,1-1-114 0 0,-3-1 223 0 0,1 0-34 0 0,0 0-38 0 0,-1 0-38 0 0,1-1-41 0 0,0 1-44 0 0,0-1-44 0 0,0 0-47 0 0,-2 0 604 0 0,4 0-1032 0 0,-2-1 456 0 0,0-1-55 0 0,-1-1 79 0 0,0 0-34 0 0,4-8-1299 0 0</inkml:trace>
  <inkml:trace contextRef="#ctx0" brushRef="#br2" timeOffset="45074.214">1896 11055 4924 0 0,'0'0'1752'0'0,"0"0"-672"0"0,0 0-278 0 0,0 0-443 0 0,0 0-35 0 0,0 0 30 0 0,0 0-54 0 0,0 0-47 0 0,0 0-43 0 0,0 0 106 0 0,0 0-105 0 0,0 0-1 0 0,0 0-125 0 0,0 0-39 0 0,0 0 17 0 0,0 0-10 0 0,0 0 117 0 0,0 0 94 0 0,0 0 407 0 0,0 0-367 0 0,0 0-96 0 0,1 1-138 0 0,0 8-75 0 0,7 51-78 0 0,3 0 0 0 0,10 27 83 0 0,-11-52-44 0 0,2-1 1 0 0,12 23 43 0 0,-14-36-10 0 0,2 0 1 0 0,8 12 9 0 0,-13-24 11 0 0,0 0-35 0 0,8 7-110 0 0,5 1-143 0 0,14 1-263 0 0,-30-16 465 0 0,0-1 0 0 0,0 0 0 0 0,0 0 0 0 0,1-1 0 0 0,-1 1 0 0 0,0-1 0 0 0,3 0 75 0 0,17-4-250 0 0,-4-5 147 0 0,-10 2 99 0 0,-1-1 37 0 0,35-42-17 0 0,-28 27 19 0 0,0-1-1 0 0,6-14-34 0 0,13-34 100 0 0,1-11-100 0 0,-30 68 1 0 0,6-13 24 0 0,0-1 43 0 0,20-67 271 0 0,-22 54-222 0 0,-9 38-115 0 0,-1 1 37 0 0,2-1 134 0 0,-1 1 169 0 0,1 2 334 0 0,-1 5 41 0 0,0-1-302 0 0,-1 1-152 0 0,1 1-107 0 0,0-2-127 0 0,-1 0-77 0 0,1 0-86 0 0,0 1-97 0 0,19 93 428 0 0,2 0-83 0 0,-2-5-63 0 0,40 164-12 0 0,-34-145 11 0 0,-17-74-19 0 0,26 121 79 0 0,-16-49-9 0 0,-3 30 104 0 0,-13-70-56 0 0,-4-1 40 0 0,0-45-95 0 0,-2-1 0 0 0,0 0 0 0 0,-2 0 0 0 0,-1 4-94 0 0,-21 51 288 0 0,-2-18-7 0 0,-5-7 50 0 0,26-41-264 0 0,-1-1 0 0 0,0 0 0 0 0,0 0 0 0 0,-1-1 0 0 0,-1 0 0 0 0,1-1 0 0 0,-1 0 0 0 0,-1-1 0 0 0,0 0 0 0 0,-6 2-67 0 0,-17 3 111 0 0,-3-6-60 0 0,-1-7-79 0 0,-1-7-98 0 0,15-1-108 0 0,0-2 44 0 0,-22-16-84 0 0,31 15 201 0 0,1 0 0 0 0,0-1 1 0 0,0 0-1 0 0,2-1 0 0 0,-1-1 0 0 0,2 0 1 0 0,-5-8 72 0 0,-5-12-183 0 0,3-2-71 0 0,3-1-96 0 0,10 18 132 0 0,0 0-33 0 0,0-6-141 0 0,2-1-71 0 0,2 0-80 0 0,2 0-84 0 0,4-19-639 0 0,2 17 362 0 0,1 5 86 0 0,1 1-81 0 0,1 4 75 0 0,1-1-81 0 0,1 1-93 0 0,2-2-103 0 0,-7 12 553 0 0,1-1-35 0 0,16-23-1286 0 0</inkml:trace>
  <inkml:trace contextRef="#ctx0" brushRef="#br3" timeOffset="75941.211">14216 165 836 0 0,'0'0'917'0'0,"0"0"-545"0"0,0 0 1514 0 0,0 0-1309 0 0,0 0-126 0 0,0 0-115 0 0,0 0-50 0 0,0 0-5 0 0,0 0-50 0 0,0 0 43 0 0,0 0 118 0 0,0 0 18 0 0,0 0-167 0 0,0 0 44 0 0,-2-15 380 0 0,0-3-497 0 0,1 1-27 0 0,-1 1 10 0 0,1-1 39 0 0,0 2 5 0 0,0-1 39 0 0,1 1 44 0 0,-1 0 51 0 0,1 12-310 0 0,0 0 51 0 0,0 1 44 0 0,0-1 35 0 0,0-2 322 0 0,0 1 348 0 0,0 4-447 0 0,0 0-78 0 0,0 2-161 0 0,0 0-64 0 0,0 0-70 0 0,0 0-60 0 0,0 1-66 0 0,0 1-74 0 0,1 9 140 0 0,-1 1 56 0 0,1-1 48 0 0,0 0 40 0 0,1 3 60 0 0,0 0 34 0 0,5 31 431 0 0,-3-23-339 0 0,0 1-90 0 0,-2-8-135 0 0,0 0-74 0 0,13 125 267 0 0,2 1-76 0 0,2 13-55 0 0,-2-1-57 0 0,-3-18-60 0 0,0-1-36 0 0,29 307-224 0 0,-39-386 196 0 0,4 73 54 0 0,-7-90-29 0 0,0 0-57 0 0,0-12-16 0 0,0 1-48 0 0,-1-1-54 0 0,0 1-63 0 0,0-29 163 0 0,0 1-48 0 0,0-1-92 0 0,0 0 53 0 0,0 0 48 0 0,0 0 38 0 0,0-1-46 0 0,0-1-56 0 0,0 0 55 0 0,0-8-550 0 0,0 1 69 0 0,1-3-59 0 0,0-5-270 0 0,0-1 15 0 0,-1 6 287 0 0,1 2 69 0 0,-1 1-59 0 0,0-4-371 0 0,0-7-613 0 0</inkml:trace>
  <inkml:trace contextRef="#ctx0" brushRef="#br3" timeOffset="76510.197">13638 504 756 0 0,'-1'-1'1050'0'0,"-1"1"-585"0"0,1-1-34 0 0,0 0-33 0 0,-2 0 306 0 0,0 0-113 0 0,0 0-81 0 0,0-1-94 0 0,0 1-81 0 0,0 0-66 0 0,0-1-56 0 0,1 1-36 0 0,-7-4 307 0 0,5 3-238 0 0,0-1 84 0 0,2 2-124 0 0,0 0 35 0 0,0-1 97 0 0,0 1 64 0 0,0-1 71 0 0,0 0 80 0 0,4 2-832 0 0,3 0 115 0 0,1 0 89 0 0,2-1 61 0 0,7 1 64 0 0,-11 0-53 0 0,130 4 595 0 0,-67-3-340 0 0,-1-1-34 0 0,1-1-41 0 0,0-1-45 0 0,1-2-49 0 0,0-2-54 0 0,284-36 170 0 0,-270 31-204 0 0,2 1-58 0 0,1 0-75 0 0,2 0-93 0 0,-43 7-458 0 0,-26 3 328 0 0,-8 0 105 0 0,0-1-56 0 0,0 1-67 0 0,0 0-78 0 0,2 0-181 0 0,-7 1 170 0 0,0-1-59 0 0,-1 0-81 0 0,-1 2-109 0 0,-2-1 56 0 0,0 1-69 0 0,0 1-211 0 0,-1 2-543 0 0</inkml:trace>
  <inkml:trace contextRef="#ctx0" brushRef="#br3" timeOffset="77295.199">15004 1044 3860 0 0,'0'0'629'0'0,"0"1"-87"0"0,0-1-41 0 0,0 0-39 0 0,0 1-38 0 0,1-1-37 0 0,-1 0-36 0 0,0 1-33 0 0,1-1 220 0 0,0 1-120 0 0,1-1-108 0 0,-1 0-98 0 0,0 1-95 0 0,1-1-62 0 0,-1 0-54 0 0,0 1-46 0 0,2-1-133 0 0,6 1-572 0 0,-7 0 620 0 0,-1-1 36 0 0,2 0 43 0 0,-1 0 107 0 0,-2 0 20 0 0,1 0 36 0 0,0 1 40 0 0,0-1 42 0 0,48 7 275 0 0,2-1-79 0 0,-1-1-70 0 0,1-1-65 0 0,1-2-56 0 0,-1-1-49 0 0,1-1-42 0 0,-1-2-34 0 0,48-6-2 0 0,-43 0-48 0 0,0-2 0 0 0,-1-2 0 0 0,2-3-24 0 0,19-11 88 0 0,-51 16-73 0 0,2-3-42 0 0,-16 7-1 0 0,0 0 0 0 0,-1-1 0 0 0,1 0 0 0 0,-1 0 0 0 0,-1-1 1 0 0,2-2 27 0 0,-7 6-6 0 0,-1 0 0 0 0,1 0 1 0 0,-1 0-1 0 0,0-1 0 0 0,0 1 1 0 0,1-4 5 0 0,2-10 19 0 0,-4-1 34 0 0,-8-8 80 0 0,-11-2 87 0 0,10 21-160 0 0,-1 0 0 0 0,1 0 0 0 0,-1 1 0 0 0,0 0 1 0 0,-1 0-1 0 0,0 1 0 0 0,0 0 0 0 0,0 1 0 0 0,-8-4-60 0 0,1 2 106 0 0,0 1 0 0 0,0 0 0 0 0,-12-2-106 0 0,2 2 155 0 0,-1 2-1 0 0,-20-2-154 0 0,-3 3 104 0 0,2 3-42 0 0,4 4 245 0 0,2 6-51 0 0,3 5-45 0 0,2 4-43 0 0,3 5-37 0 0,3 4-34 0 0,18-14-61 0 0,0 1 1 0 0,1 0-1 0 0,-4 7-36 0 0,4-2 7 0 0,0 0 0 0 0,1 1 0 0 0,-3 10-7 0 0,4-6-16 0 0,1 0-1 0 0,2 0 1 0 0,0 1-1 0 0,2 1 1 0 0,1-1-1 0 0,0 1 1 0 0,2 26 16 0 0,2-43-17 0 0,3 81-142 0 0,-1-78 109 0 0,0 0-1 0 0,1 1 0 0 0,2 5 51 0 0,5 10-11 0 0,2-1-1 0 0,0 0 1 0 0,2 0 0 0 0,1-1-1 0 0,2-1 1 0 0,0-1 0 0 0,2 0-1 0 0,0-2 1 0 0,18 17 11 0 0,-7-11 0 0 0,2-1 1 0 0,1-1-1 0 0,1-2 0 0 0,0-1 0 0 0,2-2 1 0 0,34 15-1 0 0,-27-18-178 0 0,-21-11 38 0 0,1 0-35 0 0,0-2-38 0 0,0 0-39 0 0,1-2-40 0 0,-1 0-43 0 0,1-2-44 0 0,0-1-46 0 0,0-2-47 0 0,-1 0-49 0 0,1-3-51 0 0,-1 0-52 0 0,0-3-54 0 0,0-1-55 0 0,-12 4 368 0 0,9-4-363 0 0,-9 3 316 0 0,0 0-38 0 0,0 0-45 0 0,0-1-48 0 0,1 0-54 0 0,0-2-60 0 0,12-7-412 0 0,14-12-593 0 0</inkml:trace>
  <inkml:trace contextRef="#ctx0" brushRef="#br3" timeOffset="77629.237">16853 890 9617 0 0,'0'0'786'0'0,"0"0"-294"0"0,-3 0 58 0 0,-15 3-85 0 0,-3 1-240 0 0,-28 4 102 0 0,24-3-136 0 0,-6 3 120 0 0,14-3-102 0 0,-1 1 45 0 0,-44 17 739 0 0,20-6-368 0 0,8-1-143 0 0,1 1-45 0 0,6-1-114 0 0,1 0-44 0 0,0 1-49 0 0,1 1-56 0 0,-1 3 94 0 0,11-4-180 0 0,8-5-113 0 0,3 1-84 0 0,3 1-105 0 0,2-7 61 0 0,2 0-32 0 0,5 10 16 0 0,3-1 50 0 0,17 15-5 0 0,37 22 74 0 0,-56-47 38 0 0,25 18-55 0 0,0 0 43 0 0,74 45 75 0 0,-54-35-36 0 0,-18-11-39 0 0,-7-3-28 0 0,0 0-36 0 0,-5-3-19 0 0,-1 0-36 0 0,0 2-38 0 0,-1-1-45 0 0,-10-6 111 0 0,1 1-39 0 0,-8-7 39 0 0,0 0 1 0 0,0 0-1 0 0,0 1 0 0 0,-1-1 1 0 0,3 7 114 0 0,1 15-325 0 0,-9-8 159 0 0,-4-4 77 0 0,-6-1 56 0 0,-22 14 6 0 0,20-21-9 0 0,1 0 1 0 0,-1-1 0 0 0,-10 3 35 0 0,-42 14-107 0 0,24-12 78 0 0,1-3 68 0 0,0-1-86 0 0,-1-1-83 0 0,0-3-81 0 0,0-1-78 0 0,0-2-77 0 0,1-1-74 0 0,-1-1-72 0 0,28 0 220 0 0,-20-4-231 0 0,22 2 259 0 0,4 1 47 0 0,0-1-52 0 0,1 1-61 0 0,-1-2-73 0 0,1 0-82 0 0,1 0-92 0 0,0 0-102 0 0,0-2-113 0 0,2 3 78 0 0,1 0 193 0 0,1 1 37 0 0,0-1-64 0 0,1 0-71 0 0,-1 0-63 0 0,1-1-197 0 0,0-2-507 0 0,0 6 1382 0 0</inkml:trace>
  <inkml:trace contextRef="#ctx0" brushRef="#br3" timeOffset="78008.265">17496 130 8889 0 0,'-2'-4'209'0'0,"-1"0"-34"0"0,-5-10 314 0 0,5 8-242 0 0,0 2-51 0 0,1-1 39 0 0,-1 1 49 0 0,1 0 58 0 0,-1 0 66 0 0,1 0 77 0 0,0 0 85 0 0,-1-1 95 0 0,4 7-166 0 0,-1-1-104 0 0,0 1-93 0 0,0 0-84 0 0,0 1-72 0 0,0-1-63 0 0,0 1-52 0 0,0 0-42 0 0,0 1-44 0 0,-1 7-191 0 0,1-6 169 0 0,1-2 58 0 0,-1 1 72 0 0,4 12-117 0 0,2-1 47 0 0,0 1 40 0 0,2-1 36 0 0,8 22 179 0 0,16 51 93 0 0,-2 1-86 0 0,-3 1-73 0 0,-1 1-63 0 0,11 55-35 0 0,16 73-105 0 0,6 28-32 0 0,-53-220-85 0 0,0-1 95 0 0,-1 0 62 0 0,4 34 82 0 0,-5-24-112 0 0,-2-14-63 0 0,0-1-76 0 0,-1-3-44 0 0,0 0-75 0 0,-1 0-87 0 0,1 0-96 0 0,-1 0-107 0 0,1 0-118 0 0,-1-9 297 0 0,0 0-34 0 0,0 0-35 0 0,0 0-35 0 0,0-7-238 0 0,0-1 46 0 0,1-1 48 0 0,-1 0 47 0 0,0 0 47 0 0,1-1 47 0 0,0 0 47 0 0,-1 0 47 0 0,1 0 47 0 0,-1-1 47 0 0,1 1 47 0 0,-1 0 46 0 0,1 0 48 0 0,-1 0 46 0 0,0 0 48 0 0,1 0 46 0 0,-1-2-454 0 0,0 0-43 0 0,0-1-38 0 0,0-1-36 0 0,0-5-425 0 0,0-10-596 0 0</inkml:trace>
  <inkml:trace contextRef="#ctx0" brushRef="#br3" timeOffset="78256.228">17218 870 10413 0 0,'0'0'893'0'0,"0"0"-328"0"0,0 0-172 0 0,0 0-52 0 0,0 0-156 0 0,0 0-42 0 0,0 0-35 0 0,0 0-73 0 0,0 0-68 0 0,0 0-63 0 0,0 0-86 0 0,0 0-313 0 0,0-1 372 0 0,3 0 45 0 0,4-3 43 0 0,7-4 44 0 0,26-13 90 0 0,14-6 105 0 0,11-2 86 0 0,9 0 73 0 0,65-19-21 0 0,3 1-99 0 0,3 4-99 0 0,2 3-94 0 0,1 4-92 0 0,0 7-89 0 0,2 6-86 0 0,-1 7-83 0 0,-137 15 90 0 0,1 0 57 0 0,0 0 31 0 0,18-1-101 0 0,-12 1 31 0 0,-9 0 36 0 0,0 1-50 0 0,1-1-60 0 0,-1 1-73 0 0,-2 0-8 0 0,1 0-64 0 0,-1 0-72 0 0,0 1-79 0 0,1-1-84 0 0,-1 0-93 0 0,1 1-97 0 0,0 0-106 0 0,-5-1-136 0 0,0 1-114 0 0,0 0-346 0 0,2 1-893 0 0,-6-2 2415 0 0</inkml:trace>
  <inkml:trace contextRef="#ctx0" brushRef="#br3" timeOffset="83861.267">16470 2664 2816 0 0,'0'0'455'0'0,"0"0"-39"0"0,0 0-35 0 0,0 0-34 0 0,0 0 260 0 0,0-1-101 0 0,0 1-87 0 0,0-1-57 0 0,0 0 673 0 0,0 0-539 0 0,0 1-204 0 0,0 0 36 0 0,0 0 44 0 0,0-1 50 0 0,0 1 156 0 0,0 0 94 0 0,0 1 107 0 0,0-1 118 0 0,0 6-618 0 0,0-1-41 0 0,0 1-40 0 0,0 0-34 0 0,0 5 69 0 0,-1 1-102 0 0,1 5-69 0 0,0 12-96 0 0,0-17 48 0 0,0 1 64 0 0,1 0 95 0 0,3 88 11 0 0,1 1-65 0 0,1 21-42 0 0,4 61-39 0 0,-3-44-22 0 0,-6-127-300 0 0,-1 0 112 0 0,1 0 97 0 0,-1 0 80 0 0,0 0 64 0 0,1 0 49 0 0,-1 47 645 0 0,1-42-609 0 0,-2-9-116 0 0,1 0-33 0 0,0 2-50 0 0,0 0-63 0 0,0 0-73 0 0,0 0-81 0 0,0 1-119 0 0,-1 0-114 0 0,1-1-127 0 0,0-5 261 0 0,0 0-36 0 0,0 0-36 0 0,0-1-39 0 0,-1 1-39 0 0,1 0-42 0 0,0 0-42 0 0,0 0-43 0 0,0-1-46 0 0,0 1-46 0 0,0-6 362 0 0,0 0 40 0 0,0 0 38 0 0,0 0 34 0 0,0 0-162 0 0,0 0 109 0 0,1 0 66 0 0,-1 0 84 0 0,1 0 56 0 0,0 0-83 0 0,-1 0-3 0 0,0 0 10 0 0,0 0-70 0 0,1-1-215 0 0,0 1-35 0 0,1-2-1120 0 0</inkml:trace>
  <inkml:trace contextRef="#ctx0" brushRef="#br3" timeOffset="84874.227">16127 3515 4408 0 0,'0'0'823'0'0,"0"0"-360"0"0,0 0-233 0 0,0 0-46 0 0,0 0-38 0 0,0 0-33 0 0,0 0 11 0 0,0 0-12 0 0,0 0 56 0 0,0 0-34 0 0,0 0 51 0 0,0 0 311 0 0,0 0 5 0 0,0 0-292 0 0,0 0-38 0 0,0 0-44 0 0,0 0-42 0 0,0 0-15 0 0,0 0-158 0 0,0-1 58 0 0,0 1 49 0 0,0 0 40 0 0,0-1 142 0 0,0-1 213 0 0,0 2-264 0 0,0 0-47 0 0,0 0-76 0 0,2 9 211 0 0,16 12 391 0 0,-11-16-465 0 0,-1 0-35 0 0,1 1-30 0 0,7 6 83 0 0,1 1-34 0 0,14 11 57 0 0,7 5-86 0 0,17 15-98 0 0,-8-8-45 0 0,-15-12 40 0 0,5 8 66 0 0,-2 1-35 0 0,19 17-5 0 0,-31-29-39 0 0,8 16 129 0 0,-18-22-100 0 0,-9-12 101 0 0,1 0-49 0 0,-1 0-42 0 0,0 0-33 0 0,1 1-35 0 0,6 7-133 0 0,-5-7 121 0 0,0 0 55 0 0,0-1 70 0 0,-2-1 363 0 0,1-3-104 0 0,-1-3-91 0 0,0 0-79 0 0,0-2-69 0 0,-1-1-55 0 0,2-6-69 0 0,-2 4-80 0 0,5-9 91 0 0,1 0 0 0 0,0 1 1 0 0,1 0-1 0 0,6-8 6 0 0,5-13-20 0 0,115-211-648 0 0,-87 166 462 0 0,-1-2 51 0 0,-4 9 25 0 0,-24 45 104 0 0,-17 29-16 0 0,0 2-78 0 0,-1 0-69 0 0,0 1-60 0 0,0 0-52 0 0,0 1-43 0 0,-2 2-438 0 0,0 3-647 0 0,1-3 841 0 0,0-1-2 0 0,0-1 100 0 0,0 0-416 0 0,1 0-572 0 0,0-2 1473 0 0</inkml:trace>
  <inkml:trace contextRef="#ctx0" brushRef="#br4" timeOffset="99295.354">18305 5796 7689 0 0,'0'0'452'0'0,"0"0"-58"0"0,0-1-56 0 0,0 1-51 0 0,1 0-49 0 0,-1-1-44 0 0,0 1-42 0 0,0-1-38 0 0,1 0 11 0 0,0 0-98 0 0,-1-1-62 0 0,1 1-39 0 0,1-3-276 0 0,-1 2 234 0 0,0 0 72 0 0,-1 2 63 0 0,0-1 34 0 0,5-8-83 0 0,2 1 49 0 0,22-19 179 0 0,-16 17-156 0 0,-5 5-58 0 0,-2 1-43 0 0,18-11-40 0 0,1 3 53 0 0,1 2 47 0 0,2 2 45 0 0,0 2 40 0 0,1 3 35 0 0,29 2 213 0 0,-12 8 1 0 0,-3 6 43 0 0,-33-9-267 0 0,-1 0 0 0 0,1 0 0 0 0,-1 1 0 0 0,0 1-1 0 0,-1 0 1 0 0,1 0 0 0 0,-1 0 0 0 0,0 1 0 0 0,-1 0 0 0 0,1 1-1 0 0,4 7-110 0 0,-1 3 591 0 0,-3 2-64 0 0,-3 2-57 0 0,-3 1-51 0 0,-2 1-43 0 0,-2-1-38 0 0,-8 18 256 0 0,-1-9-274 0 0,-4 0-46 0 0,-23 30 171 0 0,1-11 281 0 0,-12 10-726 0 0,-49 45 448 0 0,56-62-293 0 0,2 0-33 0 0,2 3-43 0 0,4 1-52 0 0,33-46-70 0 0,0 1 0 0 0,0-1 0 0 0,0 0 0 0 0,0 0 0 0 0,0 0 0 0 0,0 1 0 0 0,1-1 0 0 0,-1 0 0 0 0,1 1 0 0 0,-1-1 0 0 0,1 1 0 0 0,0-1 0 0 0,0 0 0 0 0,0 1 1 0 0,1-1-1 0 0,-1 1 0 0 0,0-1 0 0 0,1 1 43 0 0,0 1-70 0 0,1 0 0 0 0,-1-1 0 0 0,1 1 0 0 0,0 0 0 0 0,0-1 0 0 0,0 0 1 0 0,1 1-1 0 0,-1-1 0 0 0,1 0 0 0 0,1 2 70 0 0,3 1-152 0 0,0 0 0 0 0,0 0 0 0 0,1-1 0 0 0,3 3 152 0 0,29 12-503 0 0,5-5 100 0 0,-27-10 254 0 0,0-2-1 0 0,0 0 0 0 0,-1-1 0 0 0,2-1 1 0 0,0-1 149 0 0,20-2-346 0 0,-18 0 117 0 0,0-1-39 0 0,-1-2-47 0 0,0 0-53 0 0,2-2-111 0 0,0-2-85 0 0,-1 0-93 0 0,-1-2-103 0 0,0 0-113 0 0,-1-2-121 0 0,-9 6 448 0 0,-1 0-34 0 0,0 0-36 0 0,0-1-35 0 0,0-1-229 0 0,4-3-522 0 0,-13 12 1401 0 0</inkml:trace>
  <inkml:trace contextRef="#ctx0" brushRef="#br4" timeOffset="99561.352">18352 6093 9869 0 0,'0'0'1336'0'0,"0"0"-931"0"0,0 0-35 0 0,0 0 33 0 0,0 0-63 0 0,0 0-60 0 0,0 0-57 0 0,0 0-51 0 0,0 0-42 0 0,0 0 41 0 0,0 0 40 0 0,0 0 10 0 0,0 0 2 0 0,0 0 40 0 0,0 0-125 0 0,0 0-98 0 0,0-1-85 0 0,-4 0-94 0 0,4 1 133 0 0,-4-2-114 0 0,0 1 6 0 0,0-1-53 0 0,2 1-65 0 0,2 0-77 0 0,2 1-90 0 0,5 1-100 0 0,9 3 369 0 0,0 0 62 0 0,0 1 51 0 0,1 0 37 0 0,6 3 104 0 0,2-2-1 0 0,6 1-123 0 0,11-1-78 0 0,-15-4-14 0 0,-4-1-31 0 0,0-1-57 0 0,-4 0-25 0 0,0-2-59 0 0,1 0-68 0 0,-1 0-75 0 0,-3-1 3 0 0,0 0-64 0 0,0-1-68 0 0,0-1-73 0 0,0 0-79 0 0,0 0-84 0 0,0-1-87 0 0,0-1-94 0 0,-5 3 191 0 0,0-1-75 0 0,3-1-239 0 0,8-4-620 0 0</inkml:trace>
  <inkml:trace contextRef="#ctx0" brushRef="#br4" timeOffset="100042.352">19219 6098 10353 0 0,'0'0'520'0'0,"0"0"-222"0"0,0 0-106 0 0,0 0-68 0 0,0 0-81 0 0,0 0-72 0 0,0 0-120 0 0,0 0-85 0 0,0 0-300 0 0,0 0 389 0 0,0 0 42 0 0,0 0 50 0 0,0 0 47 0 0,0 0 63 0 0,0 0 52 0 0,0 0 370 0 0,0 0-35 0 0,20-3-126 0 0,68-12-8 0 0,-47 6-74 0 0,-8-3-86 0 0,1-4-53 0 0,13-11-51 0 0,-32 18-41 0 0,45-31 74 0 0,-42 26-79 0 0,0 0 0 0 0,-1-1 0 0 0,13-16 0 0 0,-21 21 2 0 0,0-1 0 0 0,-1-1 0 0 0,5-8-2 0 0,5-19 35 0 0,-8 4 23 0 0,-7-2 36 0 0,-8 9 241 0 0,-8 6-50 0 0,-7 5-55 0 0,-5 5-59 0 0,-3 4-65 0 0,-1 3-68 0 0,1 3-73 0 0,2 3-78 0 0,-16 5 154 0 0,2 8 53 0 0,27-8-21 0 0,1 1 0 0 0,0 0 0 0 0,-8 6-73 0 0,-32 31 283 0 0,34-25-127 0 0,1 1 1 0 0,0 1 0 0 0,1 1-1 0 0,0 3-156 0 0,1-1 357 0 0,-11 25-357 0 0,3 6 217 0 0,15-34-100 0 0,1 1 1 0 0,1 0 0 0 0,1 0-1 0 0,1 1 1 0 0,1 3-118 0 0,2 24 186 0 0,8-2-40 0 0,8-1-54 0 0,-10-37-86 0 0,0-1 0 0 0,0 0 1 0 0,6 7-7 0 0,1-1-1 0 0,0 0 0 0 0,0-1 1 0 0,2-1-1 0 0,0 0 0 0 0,0-1 1 0 0,1-1-1 0 0,1 0 0 0 0,-1-1 1 0 0,8 3 0 0 0,0-2-18 0 0,0-1 1 0 0,1 0-1 0 0,0-2 1 0 0,2 0 17 0 0,53 10-96 0 0,3-8-54 0 0,-2-7-66 0 0,-1-4-78 0 0,-38-2 103 0 0,-14-1 24 0 0,-5 1-11 0 0,0-2-50 0 0,-5 1-7 0 0,1-1-48 0 0,-1-1-55 0 0,1 0-62 0 0,-4 1 15 0 0,0 0-51 0 0,0-1-56 0 0,0 0-58 0 0,0-1-63 0 0,-1 1-66 0 0,1-1-71 0 0,0 0-74 0 0,-4 1 41 0 0,0 0-52 0 0,2-1-218 0 0,5-3-584 0 0</inkml:trace>
  <inkml:trace contextRef="#ctx0" brushRef="#br4" timeOffset="96375.815">13855 5680 5921 0 0,'0'0'387'0'0,"0"0"-163"0"0,0 0-10 0 0,0 0-74 0 0,0 0-2 0 0,0 0-51 0 0,0 0 35 0 0,0 0 37 0 0,0 0 44 0 0,0 0 49 0 0,0 0 34 0 0,0 0 305 0 0,0 0-111 0 0,-14-15 6 0 0,-43-45 63 0 0,41 45-19 0 0,2 5-53 0 0,11 9-316 0 0,-1-1 0 0 0,1 0 0 0 0,0 1 0 0 0,-1 0 0 0 0,1 0 0 0 0,-1 0 0 0 0,0 0 0 0 0,0 0-161 0 0,-10-2 599 0 0,1 0-126 0 0,1 1-85 0 0,0 0-76 0 0,1 0-72 0 0,-1 1-64 0 0,0 1-58 0 0,1 0-52 0 0,0 1-46 0 0,-3 1-46 0 0,1 1-46 0 0,-9 2-120 0 0,-27 17-336 0 0,34-14 420 0 0,0 2 59 0 0,-32 24-58 0 0,3 3 36 0 0,20-15 48 0 0,2 1 1 0 0,1 1 0 0 0,0 0-1 0 0,-4 11 23 0 0,10-12-18 0 0,0 1 0 0 0,2 0 0 0 0,1 1 0 0 0,0 1 0 0 0,1 2 18 0 0,-5 28-73 0 0,4 2-35 0 0,6-13 7 0 0,2 0 0 0 0,1 7 101 0 0,3-24-108 0 0,2 1 1 0 0,2 13 107 0 0,8 18-205 0 0,9-3-77 0 0,-16-46 156 0 0,1-1 1 0 0,0 1 0 0 0,7 7 125 0 0,-6-9-123 0 0,0-1 1 0 0,0 0 0 0 0,1-1 0 0 0,5 4 122 0 0,22 12-342 0 0,2-9 69 0 0,2-8 71 0 0,1-8 71 0 0,-2-7 73 0 0,0-6 74 0 0,-3-5 75 0 0,-4-5 77 0 0,-15 8-25 0 0,0-1 1 0 0,10-14-144 0 0,-7 6 199 0 0,12-24-199 0 0,10-31 111 0 0,-7-1-87 0 0,-25 57 91 0 0,-1-1-57 0 0,11-56-35 0 0,-13 46 32 0 0,-3 15 24 0 0,-1 0 48 0 0,0-3 76 0 0,-1 1 83 0 0,0 0 96 0 0,-1-1 111 0 0,0 32-728 0 0,2 0 76 0 0,-1 0 57 0 0,1 0 40 0 0,4 18-66 0 0,11 88 183 0 0,6 1-38 0 0,2 13-46 0 0,-15-73-12 0 0,21 73 7 0 0,-11-51-42 0 0,-2-7-94 0 0,-16-62 120 0 0,4 15-63 0 0,-1-6 8 0 0,0-4-32 0 0,0 1-68 0 0,-1-4-34 0 0,1 0-74 0 0,1-1-88 0 0,0-1-100 0 0,2-1-636 0 0,0-4 73 0 0,-1-4 65 0 0,0-3 54 0 0,3-8-480 0 0,2-11-591 0 0,-8 17 1533 0 0,-1-1-39 0 0,10-18-1173 0 0</inkml:trace>
  <inkml:trace contextRef="#ctx0" brushRef="#br4" timeOffset="96945.824">14281 5794 6353 0 0,'0'0'922'0'0,"0"0"-375"0"0,0 0-253 0 0,0 0-44 0 0,0 0-47 0 0,0 0-51 0 0,0 0-9 0 0,0 0-70 0 0,0 0 17 0 0,0 0 14 0 0,0 0 46 0 0,0 0 47 0 0,0 1-48 0 0,0-1-42 0 0,0 1-36 0 0,0 1-15 0 0,0 6-127 0 0,1-4 94 0 0,1 9-105 0 0,1 1 49 0 0,4 13 72 0 0,3 13 102 0 0,39 172 573 0 0,10 55 124 0 0,-39-140-279 0 0,-15-85-342 0 0,-1 1 40 0 0,-3-31-186 0 0,0-4-13 0 0,-1-2 17 0 0,1-1 22 0 0,-1-1 44 0 0,0-7 105 0 0,0 0-40 0 0,0 0-35 0 0,0 0-35 0 0,1-4 49 0 0,-1 0-99 0 0,1 1-74 0 0,-1-1-40 0 0,1-16-176 0 0,-1 13 150 0 0,0 3 56 0 0,-1 1 35 0 0,-4-83-270 0 0,2-48 3 0 0,5 90 113 0 0,2 1 0 0 0,2-1 117 0 0,0 15-240 0 0,8-27 240 0 0,-7 35-53 0 0,6-23-153 0 0,2 1-1 0 0,3-2 207 0 0,-11 31-60 0 0,1 2-1 0 0,1-1 1 0 0,2-2 60 0 0,-5 9-17 0 0,1 1 1 0 0,0-1 0 0 0,0 1-1 0 0,1 0 1 0 0,5-3 16 0 0,-2 3-145 0 0,0 3 60 0 0,-1 2 53 0 0,1 3 47 0 0,-1 1 41 0 0,-1 3 37 0 0,10 7 174 0 0,-11-4-69 0 0,-1 0-1 0 0,0 1 1 0 0,0 0-1 0 0,-1 0 1 0 0,4 5-198 0 0,5 10 344 0 0,-7-11-209 0 0,34 58 83 0 0,-5 3-62 0 0,-6 3-71 0 0,-5 3-85 0 0,-4 0-95 0 0,-3 1-107 0 0,-3 1-117 0 0,-8-41 111 0 0,-1-1-34 0 0,-6-30 116 0 0,0 0 41 0 0,1 18-44 0 0,0-9 29 0 0,-1-6-28 0 0,0-2-41 0 0,1-1-72 0 0,0-1-28 0 0,0 0-70 0 0,0-1-81 0 0,1 1-89 0 0,-3-8 421 0 0,0 0 1 0 0,0 0-1 0 0,0 1 0 0 0,0-1 0 0 0,0 0 0 0 0,1 0 0 0 0,-1 1 1 0 0,0-1-1 0 0,0 0 0 0 0,0 0 0 0 0,0 1 0 0 0,0-1 0 0 0,1 0 1 0 0,-1 0-1 0 0,0 0 0 0 0,0 1 0 0 0,0-1 0 0 0,1 0 0 0 0,-1 0 1 0 0,0 0-1 0 0,0 0 0 0 0,1 1 0 0 0,-1-1 0 0 0,0 0 0 0 0,0 0 1 0 0,1 0-1 0 0,-1 0 0 0 0,0 0 0 0 0,1 0 0 0 0,-1 0 0 0 0,0 0 1 0 0,0 0-1 0 0,1 0 0 0 0,-1 0 0 0 0,0 0 0 0 0,1 0 0 0 0,-1 0 1 0 0,0 0-1 0 0,0 0 0 0 0,1 0 0 0 0,-1 0 88 0 0,3-2-875 0 0,0-1-161 0 0,-1-1 91 0 0,0 2 517 0 0,-1 0 34 0 0,0-1 37 0 0,0 1 42 0 0,6-25-2282 0 0</inkml:trace>
  <inkml:trace contextRef="#ctx0" brushRef="#br4" timeOffset="97611.367">15852 5663 6161 0 0,'-3'-10'379'0'0,"-1"0"46"0"0,-6-8 529 0 0,2 6-276 0 0,-18-17 1300 0 0,12 18-1158 0 0,2 3-134 0 0,-1 1-63 0 0,-1 1-74 0 0,0 2-106 0 0,7 2-268 0 0,-1 1-35 0 0,1 0-37 0 0,-1 1-40 0 0,-7 1 262 0 0,-1 2-61 0 0,1 1-56 0 0,0 1-49 0 0,-6 6-4 0 0,0 2-84 0 0,1 2-65 0 0,1 2-48 0 0,3-1-57 0 0,1 2 0 0 0,1-1 0 0 0,-6 11 99 0 0,2-2-12 0 0,10-12 47 0 0,1-2 33 0 0,-16 29-68 0 0,-13 35 0 0 0,6 8-33 0 0,22-56-22 0 0,1 1 0 0 0,-2 22 55 0 0,7-29-72 0 0,0-1-1 0 0,1 1 0 0 0,3 21 73 0 0,-1-33-90 0 0,0-1 0 0 0,1 1 0 0 0,1 0 1 0 0,-1-1-1 0 0,1 1 0 0 0,1-1 0 0 0,0 0 0 0 0,0 0 0 0 0,4 4 90 0 0,-3-4-81 0 0,0-2-1 0 0,1 1 0 0 0,1 0 0 0 0,-1-1 0 0 0,1-1 1 0 0,0 1-1 0 0,0-1 0 0 0,1 0 0 0 0,2 1 82 0 0,-1-2-86 0 0,0 0-1 0 0,0 0 1 0 0,0-1-1 0 0,0 0 1 0 0,7 1 86 0 0,-6-2-74 0 0,0-1-1 0 0,1 0 1 0 0,-1-1 0 0 0,1 0-1 0 0,5 0 75 0 0,3-4-55 0 0,-1-3 43 0 0,5-11 57 0 0,-3-5 51 0 0,-12 11-17 0 0,0-1-1 0 0,-1 0 1 0 0,2-6-79 0 0,6-17 100 0 0,1-3-39 0 0,-2-1 0 0 0,-2 0 1 0 0,-1-1-1 0 0,-2-6-61 0 0,-1-4 195 0 0,-1-11-195 0 0,-5 24 102 0 0,-1-1 37 0 0,-1 34-75 0 0,-1-1-59 0 0,1-1-17 0 0,-1 2 32 0 0,1 1 31 0 0,0 0 42 0 0,0 1 26 0 0,1-1 45 0 0,-1 2 50 0 0,1-1 58 0 0,-1 2-39 0 0,2 0-144 0 0,-1 0-54 0 0,-1 0-161 0 0,0 2 45 0 0,0 0 30 0 0,1 3 35 0 0,-1 1 8 0 0,8 52 176 0 0,0 0-43 0 0,5 59 18 0 0,5 27-102 0 0,17 90-88 0 0,-14-136 61 0 0,-14-59-87 0 0,-3-19 35 0 0,-1-7-17 0 0,-1-2-20 0 0,1 0-35 0 0,0-3-13 0 0,0 1-35 0 0,1-1-38 0 0,0 0-44 0 0,-1-4-29 0 0,0-1-50 0 0,0 0-47 0 0,0 0-42 0 0,2 0-272 0 0,0-1-68 0 0,1-2-55 0 0,0 0-38 0 0,10-5-1592 0 0,-9 0 1416 0 0,0-1-50 0 0,0-1 101 0 0,-3 1 264 0 0,1 0-69 0 0,1-3-219 0 0,3-4-569 0 0</inkml:trace>
  <inkml:trace contextRef="#ctx0" brushRef="#br4" timeOffset="98129.358">16369 4974 2904 0 0,'0'0'2169'0'0,"0"0"-1386"0"0,0 0-275 0 0,0 0-62 0 0,0 0 32 0 0,0 0-115 0 0,0 0-45 0 0,0 0 13 0 0,0 0 28 0 0,0 0-75 0 0,0 0 201 0 0,0 0-142 0 0,0 0 73 0 0,0 0 479 0 0,0 0-485 0 0,0 0-58 0 0,0 0-70 0 0,0 0-70 0 0,0 0-63 0 0,0 0-48 0 0,0 1-37 0 0,-4 3-52 0 0,-5 14-98 0 0,3 3 46 0 0,2 26 57 0 0,6-15 57 0 0,2 0-1 0 0,1 4-73 0 0,-1-11 2 0 0,12 84 101 0 0,-2-1 56 0 0,32 298 627 0 0,-36-304-613 0 0,4 54 11 0 0,-7-78-142 0 0,-1 0-41 0 0,-1-28-108 0 0,-1-17-46 0 0,-2-20 42 0 0,0 1-36 0 0,1-1-44 0 0,-1 0-51 0 0,-2-11 350 0 0,1 1-49 0 0,-1-1-46 0 0,1 1-43 0 0,0-1-43 0 0,0 1-40 0 0,0-1-38 0 0,0 0-36 0 0,2 3-287 0 0,0-1-119 0 0,0 0-103 0 0,1 0-88 0 0,-2-2 105 0 0,2-1-37 0 0,-1 0-180 0 0,3-1-495 0 0,4-7-931 0 0,-3-2 866 0 0,-5 6 944 0 0,0-1-35 0 0,4-10-1214 0 0</inkml:trace>
  <inkml:trace contextRef="#ctx0" brushRef="#br4" timeOffset="98643.351">16846 5831 7905 0 0,'0'0'822'0'0,"0"0"-366"0"0,0 0-229 0 0,0 1-95 0 0,-3 16-39 0 0,-9 63 78 0 0,10-57-23 0 0,1-2 34 0 0,2-10-19 0 0,0-1-1 0 0,0 1 0 0 0,1-1 0 0 0,1 0 1 0 0,-1 1-1 0 0,4 5-162 0 0,4 10 253 0 0,-9-23-238 0 0,6 12 44 0 0,1-1-33 0 0,11 10-59 0 0,10 0-122 0 0,-22-19 81 0 0,0-1 0 0 0,1 0-1 0 0,0 0 1 0 0,0-1 0 0 0,5 1 74 0 0,-4-1-78 0 0,0-1 0 0 0,1 0 0 0 0,-1-1 0 0 0,1 0-1 0 0,-1 0 79 0 0,29-3-191 0 0,-7-5 115 0 0,-1-4 106 0 0,-12 1-77 0 0,-1 0 1 0 0,0-1 0 0 0,-1 0 0 0 0,0-1 0 0 0,-1-1 0 0 0,0-1 0 0 0,11-14 46 0 0,22-34-81 0 0,-13 6 88 0 0,-8-3 98 0 0,-15 29-9 0 0,-3-1 35 0 0,-1 1 38 0 0,-2 0 41 0 0,-6 26-65 0 0,1-1-55 0 0,1-10 58 0 0,-2 11-87 0 0,0 0 26 0 0,0 1 40 0 0,0 0 17 0 0,1 0 41 0 0,-1 0 46 0 0,0 0 53 0 0,0 0 58 0 0,0 0 64 0 0,0 0 70 0 0,0-1 76 0 0,0 4 89 0 0,0 0-250 0 0,0 1 41 0 0,0-1-112 0 0,0 2-97 0 0,-1 0-83 0 0,1 0-61 0 0,1 1-72 0 0,-1 6-170 0 0,0-6 134 0 0,0-2 57 0 0,0 0 38 0 0,9 311-109 0 0,11-100 60 0 0,-4-76 120 0 0,17 181-32 0 0,-25-222-68 0 0,-5 17-37 0 0,-4-68 50 0 0,-2 0 40 0 0,1-28-35 0 0,0 0 1 0 0,-2 0-1 0 0,0-1 1 0 0,0 1 0 0 0,-2-1-1 0 0,0 0 1 0 0,0 0 0 0 0,-6 8-56 0 0,-7 4 142 0 0,-2-3 49 0 0,1-10-37 0 0,-2-3-110 0 0,3-5-71 0 0,0-2-40 0 0,-22-1-150 0 0,26-3 92 0 0,0-1-1 0 0,0-1 0 0 0,1 0 0 0 0,-8-3 126 0 0,-2-2-106 0 0,2-1 67 0 0,1-2-236 0 0,0-2 38 0 0,7 3 18 0 0,1 0-1 0 0,0-1 0 0 0,-11-10 220 0 0,0-5-311 0 0,3-3-81 0 0,11 14 157 0 0,1-1-33 0 0,-4-11-266 0 0,8 13 220 0 0,0 0-34 0 0,1-1-38 0 0,1 0-40 0 0,1 0-43 0 0,1 0-46 0 0,0 0-49 0 0,2 0-52 0 0,0-1-54 0 0,2 1-58 0 0,0 0-60 0 0,2-1-62 0 0,1 1-67 0 0,0-1-68 0 0,-2 8 441 0 0,1 0-37 0 0,9-17-1291 0 0,-14 24 1855 0 0</inkml:trace>
  <inkml:trace contextRef="#ctx0" brushRef="#br4" timeOffset="101411.353">16513 7391 2632 0 0,'0'0'970'0'0,"1"0"-63"0"0,-1 0-62 0 0,0 1-58 0 0,0-1-59 0 0,0 0-54 0 0,0 1-54 0 0,0-1-51 0 0,0 0-50 0 0,0 1-48 0 0,1-1-45 0 0,-1 1-44 0 0,0 0-42 0 0,0-1-40 0 0,1 1-38 0 0,-1 0-36 0 0,0-1-21 0 0,0 1-36 0 0,1 1 65 0 0,0-1-121 0 0,-1 1-100 0 0,1 0-79 0 0,0 0-61 0 0,-1 0-63 0 0,2 4-313 0 0,-1-5 350 0 0,-1 2-1 0 0,1-1 127 0 0,-1-1 42 0 0,1 1 68 0 0,-1-1 81 0 0,0 1 91 0 0,1-1 104 0 0,3 25-16 0 0,0-1-77 0 0,1 0-65 0 0,-1 1-52 0 0,3 9-3 0 0,7 50 95 0 0,-10-59-143 0 0,-1 1 34 0 0,13 149 1195 0 0,-8 30-1327 0 0,-7-109 276 0 0,-1-1-72 0 0,0 1-97 0 0,-1-49-98 0 0,1 0-33 0 0,-1 9-53 0 0,0 1-57 0 0,1-1-62 0 0,0 0-67 0 0,0-54 139 0 0,-1 3-17 0 0,1 7-127 0 0,0-8 137 0 0,0-1-41 0 0,1-1-10 0 0,-1 0-43 0 0,2-1-50 0 0,-1 0-57 0 0,0-1-560 0 0,0-1 71 0 0,-1 1 67 0 0,1-1 64 0 0,0 0 60 0 0,0 0 58 0 0,0 0 53 0 0,-1 0 51 0 0,1-1 47 0 0,0 1 44 0 0,0-1 41 0 0,0 1 37 0 0,0-2-202 0 0,1 0 109 0 0,-1 1 127 0 0,0-1 42 0 0,3-3-406 0 0,-3 3 308 0 0,0 0-103 0 0,0 1 161 0 0,-1 0-42 0 0,0 1 149 0 0,3-7-751 0 0,1-4-615 0 0</inkml:trace>
  <inkml:trace contextRef="#ctx0" brushRef="#br4" timeOffset="102012.363">16001 8312 5849 0 0,'0'0'778'0'0,"0"0"-333"0"0,0 0-219 0 0,0 0-40 0 0,0 0-39 0 0,0 0-34 0 0,0 0 24 0 0,0 0-79 0 0,0 0-3 0 0,0 0 14 0 0,0 0 52 0 0,0 0 55 0 0,0 0 44 0 0,0 0 286 0 0,0 0-35 0 0,0 0-291 0 0,0 0-63 0 0,-1 0-65 0 0,3 4-42 0 0,3 3 88 0 0,2 1 43 0 0,19 15 388 0 0,-16-14-334 0 0,0 0-46 0 0,38 40 390 0 0,-1 1-78 0 0,0 2-71 0 0,-1 0-61 0 0,5 7-20 0 0,2-1-52 0 0,-44-48-247 0 0,1 0 46 0 0,25 22 254 0 0,-19-19-209 0 0,-6-7-75 0 0,-1 0-37 0 0,8 0-165 0 0,-1-6 63 0 0,0-5 53 0 0,-1-5 43 0 0,8-10 52 0 0,6-15 84 0 0,-18 20-67 0 0,31-40 34 0 0,17-33-66 0 0,-1 1-42 0 0,-44 67-32 0 0,57-77-12 0 0,-52 73 23 0 0,5-5-70 0 0,2 1-97 0 0,-13 15 60 0 0,0 0-35 0 0,1 1-40 0 0,0 0-42 0 0,-14 12 155 0 0,1-1-54 0 0,0 0 51 0 0,1 0 45 0 0,-1 0 36 0 0,2-1 45 0 0,4-3 126 0 0,-4 4-147 0 0,-1-1-61 0 0,-1 1-9 0 0,1 1-33 0 0,-1-1-38 0 0,0 1-42 0 0,0-1-46 0 0,0 1-52 0 0,1 0-54 0 0,-1 0-61 0 0,-1 0-63 0 0,1 0-69 0 0,0 0-73 0 0,-1 1-77 0 0,1-1-81 0 0,-1 1-87 0 0,1 0-89 0 0,-1 0-96 0 0,0 0 402 0 0,0-1-66 0 0,0 0-205 0 0,0 1-527 0 0</inkml:trace>
  <inkml:trace contextRef="#ctx0" brushRef="#br5" timeOffset="111766.355">13577 10225 6553 0 0,'0'0'933'0'0,"0"0"-396"0"0,0 0-260 0 0,0 0-45 0 0,0 0-41 0 0,0 0-36 0 0,0 0 33 0 0,0 0 16 0 0,0 0 113 0 0,0 0 40 0 0,0 0 79 0 0,0 0 52 0 0,0 0-44 0 0,0 0-287 0 0,0 0-48 0 0,-2 0-3 0 0,1 1-95 0 0,0-1-1 0 0,1 0 1 0 0,-1 0 0 0 0,1 0 0 0 0,-1 0-1 0 0,1 1 1 0 0,-1-1 0 0 0,1 0 0 0 0,-1 0 0 0 0,1 1-1 0 0,0-1 1 0 0,-1 0 0 0 0,1 1 0 0 0,-1-1 0 0 0,1 1-1 0 0,0-1 1 0 0,-1 0 0 0 0,1 1 0 0 0,0-1-1 0 0,-1 1 1 0 0,1-1 0 0 0,0 1 0 0 0,0-1 0 0 0,0 1-1 0 0,-1-1 1 0 0,1 1 0 0 0,0-1-11 0 0,-5 25 361 0 0,4 12 85 0 0,2-14-186 0 0,-1-8-84 0 0,0 36 82 0 0,0-1-41 0 0,1 51 116 0 0,0 0-114 0 0,0 1-81 0 0,3 181 72 0 0,-4-162-76 0 0,0-20-114 0 0,0-68-51 0 0,0 0-52 0 0,0-32-3 0 0,0-1 20 0 0,0 0 41 0 0,0-2 65 0 0,0-2 133 0 0,0-8 381 0 0,0 8-448 0 0,0 2-74 0 0,0-24 235 0 0,1 0-76 0 0,1 0-66 0 0,0 1-57 0 0,2-11-51 0 0,1 1-67 0 0,3-8-271 0 0,9-27 321 0 0,-2 20-53 0 0,10-21-148 0 0,-10 34-171 0 0,15-27 372 0 0,-17 40-122 0 0,1 1 0 0 0,1 1 0 0 0,3-3 122 0 0,-3 7-93 0 0,0 1-1 0 0,6-5 94 0 0,45-37-157 0 0,-20 20 7 0 0,14-7 150 0 0,-4 9-86 0 0,3 4-37 0 0,-19 14 9 0 0,1 3-34 0 0,-30 12 128 0 0,0 1-73 0 0,1 0-70 0 0,0 1-71 0 0,1 0-68 0 0,-1 0-69 0 0,1 1-66 0 0,0 1-66 0 0,0 0-65 0 0,-1 0-63 0 0,1 0-63 0 0,-1 1-62 0 0,0 0-60 0 0,0 0-60 0 0,0 0-58 0 0,-1 1-57 0 0,-6-1 345 0 0,2 1-404 0 0,-7-2 1046 0 0</inkml:trace>
  <inkml:trace contextRef="#ctx0" brushRef="#br5" timeOffset="112309.37">14465 10863 9517 0 0,'0'0'811'0'0,"0"0"-583"0"0,0 0-36 0 0,0 0-14 0 0,0 0-68 0 0,0 0-64 0 0,0 0-62 0 0,0 0-119 0 0,0 0-198 0 0,0 0 63 0 0,0 0 56 0 0,0 0 71 0 0,0 0 52 0 0,0 0-15 0 0,0 0 99 0 0,16 1 115 0 0,5 0-78 0 0,8 1 0 0 0,-1-1 1 0 0,9-2-31 0 0,-23 0 26 0 0,0 0 1 0 0,0-2 0 0 0,0 1-1 0 0,3-3-26 0 0,3-1 67 0 0,0-2-1 0 0,0 0 1 0 0,0-1-1 0 0,3-3-66 0 0,14-10 273 0 0,23-18-273 0 0,-2-3 119 0 0,-5 1-50 0 0,0-4-44 0 0,-40 33-38 0 0,-1-1 0 0 0,8-12 13 0 0,-13 17-18 0 0,-2 0 0 0 0,1 0 0 0 0,-1-1 1 0 0,0 0-1 0 0,-1-1 18 0 0,-3 8 44 0 0,0 1 0 0 0,0-1 0 0 0,0 0-1 0 0,-1 1 1 0 0,1-1 0 0 0,-1 0 0 0 0,0 0 0 0 0,0 0 0 0 0,0 0 0 0 0,0 1 0 0 0,0-1-1 0 0,0 0 1 0 0,-1-2-44 0 0,0 3 52 0 0,0 0-1 0 0,0-1 0 0 0,0 1 0 0 0,-1 0 0 0 0,1 0 1 0 0,0 0-1 0 0,-1 0 0 0 0,0 0 0 0 0,1 0 1 0 0,-1 0-1 0 0,0 1 0 0 0,0-1 0 0 0,0 1 0 0 0,0-1 1 0 0,0 1-1 0 0,0-1 0 0 0,0 1 0 0 0,-1 0 1 0 0,-1 0-52 0 0,-24-8 473 0 0,-3 7-49 0 0,12 2-184 0 0,0 3-45 0 0,-16 7 126 0 0,0 6-97 0 0,2 5-76 0 0,1 3-57 0 0,3 3-1 0 0,1 0 0 0 0,-24 31-90 0 0,-10 23 79 0 0,39-46-2 0 0,1 1 1 0 0,2 1 0 0 0,1 1 0 0 0,-8 27-78 0 0,2 15 50 0 0,18-46-14 0 0,2 0-62 0 0,5 14-102 0 0,7-1-75 0 0,-4-37 143 0 0,0-1 0 0 0,0 1 0 0 0,1-1 0 0 0,0 0 0 0 0,1 1 0 0 0,0-2 0 0 0,0 1 1 0 0,3 1 59 0 0,-1-1-63 0 0,0 0 0 0 0,1-1 0 0 0,1 0 0 0 0,7 7 63 0 0,-1-4-90 0 0,-1-1 0 0 0,2-1-1 0 0,-1 0 1 0 0,1-1-1 0 0,1 0 1 0 0,5 1 90 0 0,0-2-212 0 0,1 0-1 0 0,16 2 213 0 0,16-1-332 0 0,0-4-73 0 0,0-3-91 0 0,0-2-111 0 0,-21-2 72 0 0,-10 0-39 0 0,0-2 0 0 0,7-2 574 0 0,-4-1-451 0 0,3-1-100 0 0,-1-3-96 0 0,-13 6 234 0 0,0-2-44 0 0,0 1-50 0 0,-1-1-53 0 0,1 0-60 0 0,-1-1-63 0 0,1 0-70 0 0,-1 0-74 0 0,4-4-316 0 0,13-9-692 0 0</inkml:trace>
  <inkml:trace contextRef="#ctx0" brushRef="#br5" timeOffset="112612.379">15665 10675 9025 0 0,'0'0'1046'0'0,"0"0"-419"0"0,0 0-302 0 0,0 0-34 0 0,-1 0 196 0 0,1 1-113 0 0,0-1-97 0 0,0 0-132 0 0,-1 1-34 0 0,1 0 30 0 0,-2 4 54 0 0,2-3-105 0 0,0-1 49 0 0,0 20 316 0 0,1-1-110 0 0,1 1-94 0 0,0-1-81 0 0,2 3-54 0 0,0 1-74 0 0,1 4-55 0 0,3 15-53 0 0,1 0 66 0 0,-4-15 101 0 0,54 261 17 0 0,-27-142-108 0 0,-11-51-11 0 0,18 100-67 0 0,-36-179-8 0 0,0 1 39 0 0,7 35 41 0 0,-5-20-14 0 0,-1-12-47 0 0,-1-2-40 0 0,0-1-59 0 0,0-3-28 0 0,-1-1-57 0 0,1 1-64 0 0,-1 0-72 0 0,0-8-2106 0 0,0-10 1318 0 0,-2-2 101 0 0,1 2 583 0 0,-1 0 40 0 0,1-1 44 0 0,-1 1 51 0 0,0 0 53 0 0,0 1 61 0 0,0 0 63 0 0,0 1 70 0 0,0-14-1247 0 0,0 9 871 0 0,0-2-33 0 0,0 0-45 0 0,0-2-38 0 0,0-2-155 0 0,0-8-414 0 0</inkml:trace>
  <inkml:trace contextRef="#ctx0" brushRef="#br5" timeOffset="112943.388">15473 10767 10009 0 0,'0'0'880'0'0,"0"0"-337"0"0,0 0 41 0 0,0 0-346 0 0,0 0-44 0 0,0 0-48 0 0,0 0-40 0 0,0 0 21 0 0,0-16-17 0 0,-2 3-86 0 0,1 6-16 0 0,1 1 0 0 0,-1-1 0 0 0,1 0 0 0 0,0 1 0 0 0,1-1 0 0 0,0 1 0 0 0,1-5-8 0 0,6-10 54 0 0,7 0 38 0 0,30-21 109 0 0,4 5-44 0 0,-17 16-54 0 0,2 1 1 0 0,9-3-104 0 0,50-18 93 0 0,47-8-9 0 0,-25 18-118 0 0,-74 24-16 0 0,-1 0 0 0 0,2 3 50 0 0,-20 2-29 0 0,0 1 0 0 0,0 1-1 0 0,0 1 1 0 0,0 1 0 0 0,0 1 0 0 0,0 1 0 0 0,0 1 0 0 0,-1 0 0 0 0,20 9 29 0 0,-10 1-49 0 0,-3 3 41 0 0,-18-10 31 0 0,0 0-1 0 0,-1 0 1 0 0,-1 1-1 0 0,3 2-22 0 0,13 20 110 0 0,-6 3 34 0 0,-1 11 63 0 0,-13-31-88 0 0,0 1-1 0 0,-2 0 1 0 0,2 13-119 0 0,-3 33 91 0 0,-5-2-102 0 0,-5-1-66 0 0,2-32-7 0 0,0 1-1 0 0,-2-1 0 0 0,-10 22 85 0 0,0-10-51 0 0,-1-2 33 0 0,-8 6 56 0 0,-3-1 84 0 0,-23 18 70 0 0,-6-3-75 0 0,-5-6-66 0 0,-4-4-55 0 0,-18 1-59 0 0,-4-9-47 0 0,53-24 36 0 0,-1-3 0 0 0,-1-1 0 0 0,1-2 0 0 0,-2-1 0 0 0,1-3 1 0 0,-8 0 73 0 0,47-4-13 0 0,-7 0-58 0 0,0 0 36 0 0,-18-1 21 0 0,15 0-18 0 0,-1-2-91 0 0,5 0-24 0 0,2 0-70 0 0,0-2-84 0 0,1 0-96 0 0,2-2-112 0 0,1 0-124 0 0,1 2 266 0 0,1 1-36 0 0,0-1-38 0 0,0-1-40 0 0,1 0-116 0 0,1 0 36 0 0,4-6-472 0 0,2 1 100 0 0,1 1 72 0 0,22-16-1391 0 0,-19 17 1252 0 0,-12 8 881 0 0,13-9-851 0 0,8-4-426 0 0,-22 13 1363 0 0</inkml:trace>
  <inkml:trace contextRef="#ctx0" brushRef="#br5" timeOffset="113363.352">17008 10747 8921 0 0,'-4'0'581'0'0,"-1"1"-49"0"0,1 0-49 0 0,-1 0-45 0 0,1 0-43 0 0,0 1-40 0 0,-1 0-38 0 0,1 0-37 0 0,-5 3 184 0 0,1 1-113 0 0,0 1-95 0 0,0 0-76 0 0,0 2-43 0 0,-14 16 105 0 0,14-14-93 0 0,1-1 62 0 0,1-1 110 0 0,-6 10-65 0 0,1 0-61 0 0,1 1-53 0 0,2 0-46 0 0,-1 5-29 0 0,2 0-41 0 0,3-8-34 0 0,1 0 0 0 0,1 1 0 0 0,0 10 8 0 0,2-9-73 0 0,0 0 0 0 0,3 17 73 0 0,-1-23-54 0 0,1-1 1 0 0,-1 0-1 0 0,2 0 1 0 0,3 9 53 0 0,-3-12-52 0 0,0-1-1 0 0,0 0 1 0 0,1-1 0 0 0,0 1 0 0 0,0-1 0 0 0,6 7 52 0 0,16 11-204 0 0,7-5-36 0 0,0-7 59 0 0,1-7 33 0 0,-26-5 111 0 0,1-1 1 0 0,-1 0-1 0 0,1-1 1 0 0,-1 0-1 0 0,0 0 0 0 0,5-2 37 0 0,-3 0-28 0 0,0-1-1 0 0,0 0 0 0 0,0-1 0 0 0,0 0 1 0 0,-1 0-1 0 0,1-1 0 0 0,-2-1 0 0 0,1 0 1 0 0,-1 0-1 0 0,0-1 0 0 0,1 0 29 0 0,9-12-15 0 0,-1-1-1 0 0,-1 0 1 0 0,0-2-1 0 0,-2 1 0 0 0,-1-2 1 0 0,0 0-1 0 0,-2-1 1 0 0,-1 0-1 0 0,-1 0 1 0 0,-1-1-1 0 0,-1-3 16 0 0,-3 8-22 0 0,0 0 0 0 0,-2 0 0 0 0,0-1 0 0 0,-2 0-1 0 0,0 1 1 0 0,-3-16 22 0 0,1 21-18 0 0,-1 1-1 0 0,-1-1 1 0 0,0 1-1 0 0,-1 0 1 0 0,-1 0-1 0 0,-1 0 1 0 0,0 0-1 0 0,-1 1 1 0 0,-3-5 18 0 0,-9-8-7 0 0,-3 5 48 0 0,16 18-17 0 0,0-1 0 0 0,-1 1 0 0 0,1 1 0 0 0,-1-1 0 0 0,0 1 0 0 0,0 0 0 0 0,0 1 0 0 0,0-1 0 0 0,0 1 1 0 0,-8 0-25 0 0,-30-1 87 0 0,-1 10-95 0 0,15 2-76 0 0,1 3-83 0 0,5 1-93 0 0,-2 2 68 0 0,2 1 59 0 0,2-1-10 0 0,1 1 1 0 0,-3 4 142 0 0,-3 6-145 0 0,9-6 2 0 0,2 1-41 0 0,2 2-53 0 0,2 0-65 0 0,3 1-77 0 0,2 0-86 0 0,4 2-101 0 0,3 0-110 0 0,2-21 341 0 0,-1 1-1 0 0,1-1 1 0 0,0 1-1 0 0,0-1 0 0 0,1 1 1 0 0,1 3 335 0 0,1 0-480 0 0,1-1-47 0 0,1 0-130 0 0,2 1-91 0 0,1-2-112 0 0,-4-3 384 0 0,0 0-36 0 0,38 17-2270 0 0</inkml:trace>
  <inkml:trace contextRef="#ctx0" brushRef="#br5" timeOffset="113732.43">17727 10599 10821 0 0,'0'0'650'0'0,"0"0"-250"0"0,0 0-103 0 0,0 0-46 0 0,0 0-13 0 0,0 0-77 0 0,0 0-64 0 0,0 0-53 0 0,0 0-45 0 0,0 0 42 0 0,0 2 128 0 0,2 14 242 0 0,-1 0-229 0 0,8 49 348 0 0,0-22-248 0 0,12 32-210 0 0,17 36-71 0 0,-9-28 29 0 0,-12-27 55 0 0,-5-9 49 0 0,-2 0 74 0 0,-12-56 209 0 0,2-1-86 0 0,-1-1-80 0 0,1-1-71 0 0,0-7-28 0 0,2-1-118 0 0,0-1-91 0 0,0-1-67 0 0,8-41-354 0 0,-4 36 318 0 0,-3 13 107 0 0,1 0 36 0 0,-1 0 43 0 0,1 2 52 0 0,5-14-54 0 0,0 1-42 0 0,1 1-38 0 0,1 0-35 0 0,4-5-58 0 0,1 2-37 0 0,9-12-149 0 0,4 2-44 0 0,-13 18-23 0 0,1 1 0 0 0,15-12 402 0 0,18-8-496 0 0,-5 10 154 0 0,3 5 97 0 0,32-7-52 0 0,-25 14 1 0 0,-32 10 127 0 0,0 0-35 0 0,0 1-41 0 0,0 0-47 0 0,-3 2 9 0 0,-1-1-39 0 0,0 1-43 0 0,0 0-46 0 0,0 0-50 0 0,0 1-52 0 0,0-1-57 0 0,-1 1-58 0 0,1 0-335 0 0,6 0-624 0 0</inkml:trace>
  <inkml:trace contextRef="#ctx0" brushRef="#br5" timeOffset="114030.357">19092 9659 11721 0 0,'0'0'1051'0'0,"0"0"-444"0"0,0 0-291 0 0,0 0-46 0 0,0 0 171 0 0,0 0-146 0 0,0 0 99 0 0,0 0 226 0 0,0 0-52 0 0,0 0-266 0 0,0 0-159 0 0,1 1-69 0 0,0 16-21 0 0,0 8-35 0 0,2 8 74 0 0,11 98 407 0 0,-8-75-346 0 0,27 245 85 0 0,-14-99-121 0 0,-3-32-88 0 0,1 0-92 0 0,-8-85-13 0 0,2-1-34 0 0,0 0-38 0 0,2-1-42 0 0,-4-12-264 0 0,-8-57 312 0 0,1 1-44 0 0,0 0-56 0 0,0-1-70 0 0,0 0-80 0 0,0 0-94 0 0,1 0-105 0 0,1 0-119 0 0,-4-13 541 0 0,0 0 34 0 0,0 0-53 0 0,1 1 89 0 0,0 3-43 0 0,0-3 37 0 0,-1 0-64 0 0,1 0-106 0 0,0-1 64 0 0,-1 0-47 0 0,1 0-54 0 0,0-1-58 0 0,-1 1-66 0 0,1-1-69 0 0,0 1-76 0 0,0-1-81 0 0,0 0-25 0 0,-1 0-41 0 0,2-2-425 0 0,-1-1-50 0 0,1-6-441 0 0,3-10-867 0 0</inkml:trace>
  <inkml:trace contextRef="#ctx0" brushRef="#br5" timeOffset="114276.354">18702 10403 14961 0 0,'0'0'751'0'0,"1"0"-299"0"0,-1 0-131 0 0,1 0-68 0 0,26 0-417 0 0,1-1 42 0 0,-1 0 39 0 0,0 0 34 0 0,14-2 34 0 0,0-1 56 0 0,42-6 160 0 0,31-6 179 0 0,-65 8-244 0 0,4-1-41 0 0,0 0-91 0 0,-19 3-63 0 0,0 0-60 0 0,-8 2-75 0 0,-1-1 58 0 0,1 1 49 0 0,0-1 43 0 0,25-4 49 0 0,69-13 176 0 0,-83 14-166 0 0,0 1-58 0 0,-14 3-19 0 0,-1-1-32 0 0,0 1-38 0 0,0-1-42 0 0,-3 1-6 0 0,-1 0-35 0 0,0 0-39 0 0,1 0-39 0 0,-1 1-44 0 0,1-1-45 0 0,-1-1-49 0 0,0 1-51 0 0,1 0-54 0 0,-1 0-56 0 0,0 0-60 0 0,0 0-61 0 0,0 0-65 0 0,0-1-67 0 0,0 1-69 0 0,0 0-74 0 0,-8 1-6 0 0,-1 1-54 0 0,2-1-262 0 0,4-1-713 0 0</inkml:trace>
  <inkml:trace contextRef="#ctx0" brushRef="#br2" timeOffset="183529.294">10700 10846 3132 0 0,'0'0'830'0'0,"0"0"-100"0"0,1-1-96 0 0,-1 1-88 0 0,1-1-83 0 0,0 1-77 0 0,0 0-72 0 0,1-1-66 0 0,-1 0-29 0 0,1 1-76 0 0,0-1-66 0 0,0 0-56 0 0,1 1-57 0 0,-1-1-49 0 0,6-2-293 0 0,-4 2 212 0 0,-3 0 132 0 0,1 1 47 0 0,0-1 96 0 0,-1 1-9 0 0,-1 0 36 0 0,18-8-58 0 0,-1 0 0 0 0,0-1 0 0 0,-1 0-1 0 0,0-2 1 0 0,-1 0 0 0 0,0 0 0 0 0,2-4-78 0 0,40-40 226 0 0,-4-1-103 0 0,-19 11-92 0 0,-15 14 85 0 0,-5 4 82 0 0,-7 13-54 0 0,-1 0 34 0 0,3-5-57 0 0,0 0-44 0 0,3-4-29 0 0,6-10-31 0 0,-6 13-14 0 0,9-18 35 0 0,-1 0 53 0 0,-2-2 67 0 0,-2-2 82 0 0,-5 8-10 0 0,2 0-52 0 0,-1 2-58 0 0,-1 0-42 0 0,60-159 170 0 0,-61 158-225 0 0,6-18 107 0 0,-8 25 23 0 0,-2 0-1 0 0,-1 0 1 0 0,1-17-153 0 0,-3 13 195 0 0,0 0-36 0 0,2-30 68 0 0,3-20-62 0 0,6-107 34 0 0,-12 129-72 0 0,-1 0 82 0 0,-2 13-58 0 0,0 1-39 0 0,-4-45 21 0 0,0 18-93 0 0,2-36-41 0 0,1 44 174 0 0,-5-13-173 0 0,1 9 104 0 0,-5-76 7 0 0,-3-26 1 0 0,10 127-8 0 0,-2 0 0 0 0,-11-39-104 0 0,-6 0 60 0 0,-2 2-37 0 0,-5-17 1 0 0,7 19 101 0 0,-22-43-125 0 0,33 88 8 0 0,-7-30-8 0 0,9 27-11 0 0,-10-22 11 0 0,1 6-2 0 0,2-1-1 0 0,0-10 3 0 0,-14-67 53 0 0,-8-34 70 0 0,7 57-83 0 0,-19-54-16 0 0,36 115-14 0 0,-3-20-10 0 0,-10-33 14 0 0,-52-166-51 0 0,73 239 30 0 0,-44-171-110 0 0,-17-100 83 0 0,55 244 23 0 0,-12-26 11 0 0,-9-35-8 0 0,-3-27 18 0 0,-5 1-33 0 0,-17-64-62 0 0,-10-13 100 0 0,26 84-10 0 0,0 9 22 0 0,24 54-12 0 0,-4-14 34 0 0,4 0 0 0 0,3-4-49 0 0,-27-176-102 0 0,31 190 6 0 0,-8-64 54 0 0,10 9-143 0 0,6-172-97 0 0,4 243 213 0 0,1 4-18 0 0,3 0-1 0 0,2 0 0 0 0,3-3 88 0 0,10-35-39 0 0,-3 20-82 0 0,5-36 65 0 0,-5 24 12 0 0,-5 28-34 0 0,9-44 57 0 0,-3 9 6 0 0,-3 31-23 0 0,-6 31 34 0 0,14-48-132 0 0,-12 45 113 0 0,2-8-15 0 0,5-19 63 0 0,-2 6-43 0 0,-5 17-82 0 0,17-50-60 0 0,9-30-94 0 0,13-22 254 0 0,-29 93-162 0 0,8-14 162 0 0,-11 28-31 0 0,9-13 77 0 0,1-2-8 0 0,-10 15-83 0 0,-2 5 37 0 0,2 0-36 0 0,10-5-146 0 0,0 1-1 0 0,17-14 191 0 0,-11 13-79 0 0,-6 5 31 0 0,1 2-1 0 0,1 2 1 0 0,1 0 0 0 0,6-2 48 0 0,32-15-199 0 0,32-11 199 0 0,-53 28-103 0 0,0 0 38 0 0,34-12 22 0 0,113-33 36 0 0,-133 49-33 0 0,-1 2-44 0 0,66-9 11 0 0,-71 16 4 0 0,-25 5-8 0 0,1 1-39 0 0,0 1-47 0 0,0 0-57 0 0,-23 2 226 0 0,13 5 90 0 0,-16-4-117 0 0,0 0-55 0 0,-4-2-539 0 0,1 1 57 0 0,0-1 53 0 0,0 1 52 0 0,-1-1 46 0 0,1 0 45 0 0,1 1 40 0 0,-1-1 37 0 0,0 0-13 0 0,1 0 44 0 0,3 0-150 0 0,1 0 53 0 0,3-1-73 0 0,-5 1 165 0 0,-1-1-75 0 0,-1 1 49 0 0,0 0-64 0 0,4 0-188 0 0,4 0-326 0 0</inkml:trace>
  <inkml:trace contextRef="#ctx0" brushRef="#br2" timeOffset="184835.291">11689 617 80 0 0,'-2'-2'1030'0'0,"0"1"-421"0"0,-1 0-38 0 0,1 0-35 0 0,0 0-34 0 0,-1-1-33 0 0,-1 0 376 0 0,-1-1-114 0 0,0 0-102 0 0,1 1-91 0 0,-1-1-78 0 0,-1-1 47 0 0,0 1-89 0 0,0-1-25 0 0,-9-4 433 0 0,9 6-493 0 0,2 0-42 0 0,0 1 42 0 0,0-1 52 0 0,0 1 63 0 0,5 2-839 0 0,1-1 46 0 0,-1 1 45 0 0,1 0 42 0 0,0 0 38 0 0,0 0 37 0 0,2 2-85 0 0,-1-2 163 0 0,-1 1 36 0 0,4 2 22 0 0,1 1 107 0 0,3 3 135 0 0,-3-2-77 0 0,-3-2-105 0 0,0-2-68 0 0,-1 0-75 0 0,12 8 148 0 0,1 0 0 0 0,0-2 0 0 0,2 1-18 0 0,7 2 63 0 0,0-2 1 0 0,1-1 0 0 0,7 1-64 0 0,20 3 215 0 0,9-2-215 0 0,14 0 98 0 0,7 2-84 0 0,-46-6 5 0 0,52 4 115 0 0,-35-8-131 0 0,-52-2 12 0 0,5 0-13 0 0,-4 1-44 0 0,1-1-33 0 0,-1 1-39 0 0,1 0-41 0 0,0 1-46 0 0,1 0-51 0 0,-4-2 200 0 0,-1 1 42 0 0,0 0 60 0 0,0-1 40 0 0,0 0 248 0 0,1 1-95 0 0,-2 0-84 0 0,1 0-68 0 0,-1 0-58 0 0,0 1-40 0 0,-3 4-203 0 0,3-5 218 0 0,1-1 98 0 0,-18 24 197 0 0,1-1-84 0 0,-1 0-71 0 0,0-1-56 0 0,-5 8-31 0 0,-30 40-4 0 0,23-25 53 0 0,-38 68 202 0 0,5 3-117 0 0,33-57-146 0 0,1 1-36 0 0,1-1-36 0 0,0 1-39 0 0,22-48-14 0 0,0 2 47 0 0,0-1 40 0 0,-13 31 130 0 0,12-25-110 0 0,0 5-91 0 0,4-13-26 0 0,1 1-47 0 0,-1 0-56 0 0,2 0-64 0 0,0 0-69 0 0,1 0-79 0 0,0-11-35 0 0,0-1 64 0 0,1 1 54 0 0,0 0 46 0 0,2 0-167 0 0,5 2-442 0 0,-5-3 549 0 0,0 1-74 0 0,-1-1 119 0 0,-1 0-40 0 0,1 1-47 0 0,-1-1-50 0 0,0 0-61 0 0,0 0-62 0 0,0 0-68 0 0,0 1-74 0 0,0-1-314 0 0,1 0-592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11T19:04:31.1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12368 8196 6081 0 0,'6'-23'5123'0'0,"20"-2"-5166"0"0,-10 12 8 0 0,68-42-31 0 0,164-124 726 0 0,12-54 551 0 0,-108 62-588 0 0,23-81-397 0 0,-132 180 111 0 0,-3-2 1 0 0,25-67-338 0 0,-3-28 369 0 0,19-143-16 0 0,-38 133 175 0 0,19-170-528 0 0,-1-62 372 0 0,-43 284-190 0 0,-6 0-1 0 0,-5-48-181 0 0,-8-259 433 0 0,-27 138-114 0 0,11 80-186 0 0,-12-101 268 0 0,-19 50-264 0 0,-4 67 44 0 0,-26-16 42 0 0,58 173-168 0 0,-1 0 1 0 0,-3 1-1 0 0,-1 1 0 0 0,-9-10-55 0 0,-32-53 22 0 0,-175-239 33 0 0,119 194-81 0 0,-7 6 0 0 0,-5 5 1 0 0,-132-101 25 0 0,142 133-54 0 0,-6 6 1 0 0,-106-60 53 0 0,-207-116-5 0 0,85 82 303 0 0,230 130-314 0 0,-2 6 1 0 0,-3 5 0 0 0,-49-8 15 0 0,-411-114 96 0 0,93 31-76 0 0,14 16 66 0 0,-48-22-46 0 0,345 103-227 0 0,-1 9 0 0 0,-2 8 0 0 0,-38 5 187 0 0,-26 14 33 0 0,-173 4-373 0 0,-103 37 270 0 0,263 4-166 0 0,2 12 0 0 0,-79 31 236 0 0,233-51 13 0 0,-510 80 54 0 0,454-67-255 0 0,2 7 0 0 0,-116 50 188 0 0,-144 81 36 0 0,-89 18-6 0 0,144-26-132 0 0,32-17 96 0 0,67-24-178 0 0,-93 68 184 0 0,47-23 84 0 0,5 6-201 0 0,129-71 272 0 0,-31-31-115 0 0,150-57-90 0 0,-486 132 109 0 0,448-127-103 0 0,103-25-15 0 0,1 0-5 0 0,0 0-26 0 0,0 0 7 0 0,0 0 24 0 0,0 0 39 0 0,0 0 11 0 0,0 0 27 0 0,0 0 52 0 0,0 0-13 0 0,0 0-37 0 0,0 0-2 0 0,0 0 21 0 0,0 0-12 0 0,0 0 20 0 0,0 0-27 0 0,-7 0-2292 0 0,3 0-6360 0 0,-2 1 6917 0 0,4 1-723 0 0</inkml:trace>
  <inkml:trace contextRef="#ctx0" brushRef="#br0" timeOffset="1413">754 1360 2780 0 0,'0'0'1048'0'0,"-11"4"1511"0"0,-31 39-1421 0 0,-80 103 773 0 0,34-36-1326 0 0,7 3 0 0 0,-34 64-585 0 0,-91 76 1108 0 0,176-208-1350 0 0,23-33 166 0 0,-45 44 762 0 0,60-61 240 0 0,40-10-1500 0 0,192 33 704 0 0,19 26 308 0 0,1-12-1 0 0,32-9-437 0 0,-193-18-446 0 0,1 5-1 0 0,91 21 447 0 0,-189-30 62 0 0,-2-1 56 0 0,0 0 94 0 0,0 0-23 0 0,0 0-272 0 0,0 0-176 0 0,0 0-20 0 0,0 0-48 0 0,0 0-166 0 0,21-22-5958 0 0,-4 5 2608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4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311 0,'0'0,"-1"3,-2 3,-4 10,-5 12,-12 22,-13 22,-8 14,-5 12,-3 7,8-15,12-22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2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271 283,'-1'3,"1"0,-1 1,0-1,1 0,-2 0,1 1,-1 1,-5 13,-139 565,101-344,-3 115,38-236,4 35,6-112,2-1,2 1,1-1,3 0,8 26,-13-55,0-1,1 1,0-1,1 0,0-1,1 1,0-1,0 0,1 0,0-1,0 0,1 0,0-1,1 0,0 0,0-1,0 0,0-1,1 0,0 0,0-1,1 0,-1-1,1 0,0-1,38 5,-9-6</inkml:trace>
  <inkml:trace contextRef="#ctx0" brushRef="#br0" timeOffset="395.275">1237 1048,'0'0,"-2"2,-6 5,-9 15,-11 18,-8 18,-2 10,-2 10,1 4,1 1,6-5,5-8,6-12,6-13,4-12,4-12,3-9</inkml:trace>
  <inkml:trace contextRef="#ctx0" brushRef="#br0" timeOffset="761.925">711 1275,'0'0,"0"0,2 1,5 5,11 8,11 9,12 12,10 11,5 6,5 3,4 1,-2-5,-4-7,-6-10,-12-11,-13-9</inkml:trace>
  <inkml:trace contextRef="#ctx0" brushRef="#br0" timeOffset="1170.027">1415 0,'18'8,"-1"2,0 1,-1 0,-1 2,0 0,-1 0,0 1,10 14,2 5,-2 2,-1 1,2 7,2 9,-3 0,-2 2,-3 0,-1 1,-4 1,-1 1,-3 0,1 43,-7-28,-3 1,-4-1,-2 0,-4 0,-2-1,-19 60,-7-7,-25 47,-55 113,67-166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49.1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2501,'1'-8,"0"0,0 0,1 1,-1-1,4-7,3-13,225-901,-171 702,19-148,-75 329,-1 0,-1-40,-5 64,0 0,-1 1,-2-1,0 1,-1 0,-1 0,-2-3,6 18,0 1,-1 0,1 0,-1 0,0 0,-1 0,1 0,-1 1,0 0,0 0,-5-4,7 7,0 0,0-1,0 1,0 0,0 1,0-1,0 0,-1 1,1-1,0 1,-1 0,1-1,0 1,-1 0,1 1,0-1,-1 0,1 1,0-1,0 1,-1 0,1-1,0 1,0 0,0 0,0 1,0-1,0 0,0 1,-1 1,-7 6,1 0,0 1,0 0,1 1,0 0,0 0,2 1,-1-1,2 2,-1-1,2 1,-1 3,-7 23,2 2,2 0,0 14,-1 39,4 0,4 0,4 0,8 31,20 109,17 28,93 328,-126-538</inkml:trace>
  <inkml:trace contextRef="#ctx0" brushRef="#br0" timeOffset="1168.994">1685 0,'0'0,"-4"4,-23 16,2 2,0 1,1 1,-17 23,-3 10,-28 48,6 1,5 3,5 3,-27 82,49-101,4 2,4 2,4 0,-7 91,19-69,4 1,6-1,6 17,2-50,3 0,4 0,4-2,20 56,-28-108,2 0,0-1,2-1,2 0,1-1,20 26,-15-28</inkml:trace>
  <inkml:trace contextRef="#ctx0" brushRef="#br0" timeOffset="2639.144">1942 729,'2'43,"2"0,4 18,3 15,30 412,-22 8,-17-471,-1-18,-1-1,1 1,-1 0,-1 0,1-1,-1 1,-1 0,25-24,-6-4,-1-2,-1 0,0-1,-2-1,-1 0,2-9,1 1,70-165,27-55,-107 241,3-4,0 0,1 1,6-8,-13 20,0 1,0-1,0 0,0 1,1 0,-1-1,1 1,-1 0,1 0,0 0,0 1,0-1,0 1,0-1,0 1,1 0,-1 0,0 1,0-1,3 0,-3 2,1-1,-1 1,0 0,0 0,0 0,0 0,0 0,0 1,-1-1,1 1,0 0,-1 0,1 0,-1 0,0 0,1 0,-1 1,0-1,0 1,-1 0,2 1,4 9,0 0,-1 0,0 0,0 3,8 28,-2 1,-2 0,-2 1,-2 0,1 44,-6 41,-9 61,0-86,1-35,3 55,9-91,-2-29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8:55.4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1199,'11'6,"-1"-1,0 2,0-1,-1 2,1-1,-2 1,1 1,0 0,17 21,15 23,7 20,-3 2,-4 1,7 22,62 114,-72-154,-25-42</inkml:trace>
  <inkml:trace contextRef="#ctx0" brushRef="#br0" timeOffset="405.128">868 1043,'-1'14,"0"-1,-1 0,-1 1,-3 11,-4 17,-57 362,-7 36,34-245,-20 39,42-169,-4-2,-2 0,-2-1,-30 47,36-77</inkml:trace>
  <inkml:trace contextRef="#ctx0" brushRef="#br0" timeOffset="1038.396">1024 9,'5'-2,"1"0,-1 1,1-1,-1 2,1-1,-1 0,1 1,0 0,-1 0,1 1,0 0,3 0,28 2,-1 2,0 2,-1 1,0 2,0 1,-1 2,0 1,-1 1,-1 3,-1 0,0 2,8 8,-2 1,-1 3,-2 0,-1 2,-1 2,-2 1,-2 1,-2 1,-1 2,5 13,-4-2,-3 1,-1 2,-3 0,-3 1,-1 1,5 55,-15-66,-2 0,-1-1,-3 1,-2 0,-2 0,-2-1,-1 0,-3 0,-4 6,-18 40,-4-1,-4-2,-44 69,-168 238,223-350,-42 61,17-25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3:22.124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482.159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10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725 51,'0'0,"0"-1,0 1,0 0,0 0,0-1,0 1,0 0,-1 0,1-1,0 1,0 0,0 0,-1-1,1 1,0 0,0 0,-1 0,1 0,0-1,0 1,-1 0,1 0,0 0,-1 0,1 0,0 0,0 0,-1 0,1 0,0 0,-1 0,1 0,0 0,-1 0,1 0,0 0,0 0,-1 0,1 0,0 0,-1 0,1 1,0-1,0 0,-1 0,1 0,0 1,-16 7,-1 7,1 0,0 2,1 0,1 1,0 0,1 3,-2-1,-41 60,4 3,3 1,5 3,-2 13,23-46,3 2,2 1,3 0,2 1,3 0,2 1,2 26,5-61,2 0,0 0,2 0,1-1,0 1,2-1,1 0,0 0,2-1,4 6,-6-13,1-1,1 0,1 0,-1-1,2-1,0 0,1 0,0-1,0 0,1-2,1 1,0-1,0-1,0 0,7 1,5 0,-1-1,1-1,0-1,0-1,1-2,0 0,0-2,-1-1,1-1,26-5,-13 0,0-2,-1-1,0-3,0-1,-1-2,34-18,-42 16,0-1,-2-2,0 0,-1-2,-1-1,-1-2,-1 0,-1-1,-2-1,-1-1,0-1,-3-1,4-10,-6 10,-2-1,-1 0,-1-1,-2 0,-1-1,-2 0,-1 0,-2 0,-1-1,-2 1,-1-1,-1 1,-6-28,4 41,-1 0,0 0,-1 1,-2 0,0 0,0 0,-2 1,0 1,-2-1,1 2,-2 0,0 0,-1 1,-1 1,0 0,-1 1,0 1,-1 0,-1 1,0 1,-15-6,-1 1,-1 2,0 2,-1 1,0 2,0 1,-1 2,0 1,0 2,0 2,0 1,0 2,1 1,-1 2,1 2,0 1,-21 9,-4 7</inkml:trace>
  <inkml:trace contextRef="#ctx0" brushRef="#br0" timeOffset="731.753">1529 1,'0'0,"-5"4,-48 37,3 3,1 2,-40 50,41-44,-214 242,-76 128,-247 392,535-741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7:49:08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1 170,'14'-15,"0"1,2 0,-1 1,2 0,0 1,0 1,1 1,1 1,-1 0,2 1,7-1,-1 1,1 1,0 1,1 1,-1 2,1 0,3 2,-20 1,-1 0,1 1,-1 0,1 1,-1 0,0 0,0 1,0 0,6 4,-11-5,-1 1,1-1,-1 1,1 1,-1-1,0 1,0-1,0 1,-1 0,1 0,-1 1,0-1,0 1,-1 0,1 0,-1-1,0 1,0 1,0 1,0 6,0 0,-1 0,0 0,-1 0,0 0,-1 0,-1 0,0 0,0 0,-1-1,-1 1,0-1,-6 12,-11 20,-2 1,-2-2,-2-2,21-31,-23 34,55-32,-14-6,-2 0</inkml:trace>
  <inkml:trace contextRef="#ctx0" brushRef="#br0" timeOffset="374.003">484 1389,'0'0,"0"0,0 0,0 0,0 0,0 0,1 0,1 0,0 0</inkml:trace>
  <inkml:trace contextRef="#ctx0" brushRef="#br0" timeOffset="1002.358">1294 432,'37'2,"32"5,11 1,0-5,0-3,-1-3,1-4,-1-3,-1-4,0-4,2-3,-53 12</inkml:trace>
  <inkml:trace contextRef="#ctx0" brushRef="#br0" timeOffset="1373.697">1330 1034,'0'0,"0"0,1-1,5-2,7-1,10-1,12-1,18 1,15-2,8-1,2-1,1 1,2 0,0 2,-2 2,-3 0,-14 1,-18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1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48:57.7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1 196,'8'0,"189"-8,-70 3,61 1,184-11,-258 2,23-9,-41 7,-83 13,-5 0,0 1,-1 0,1 0,0 1,0 0,6 0,-14 0,0 0,0 0,0 0,0 0,0 0,0 0,0 0,0 0,0 0,0 0,0 0,0 0,0 0,0 0,0 0,0 0,0 1,0-1,0 0,0 0,0 0,0 0,0 0,1 0,-1 0,0 0,0 0,0 0,0 0,0 0,0 0,0 0,0 0,0 0,0 0,-3 0,2 0,1 0</inkml:trace>
  <inkml:trace contextRef="#ctx0" brushRef="#br0" timeOffset="1">1104 0,'3'2,"5"4,0 0,0 0,1-1,0-1,1 1,50 20,-47-20,19 7,-6-2,0 0,-1 2,2 1,-25-12,-1 0,0 0,1 0,-1 0,0 0,0 0,1 0,-1 0,0 0,0 0,0 1,-1-1,0 0,1 0,-1 0,0-1,0 1,0 0,0 0,0 0,0 0,0 0,0 0,0 0,0-1,-1 1,1 0,0 0,-1 0,1 0,-1 0,-3 5,0 1,-1-1,0 0,0 0,-1 0,-2 2,-14 11,-5 1,17-12,-3 2,-92 73,92-72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3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1 217,'8'0,"180"-8,-67 2,58 1,177-11,-247 2,21-10,-38 6,-80 16,-4 1,-1-1,0 1,1 0,0 1,-1-1,7 2,-14-1,0 0,0 0,0 0,0 0,0 0,0 0,0 0,0 0,0 0,0 0,0 0,0 0,0 0,0 0,0 0,0 0,0 1,0-1,0 0,0 0,0 0,0 0,0 0,0 0,0 0,0 0,0 0,0 0,0 0,0 0,0 0,0 0,0 0,0 0,0 0,-3 0,3 0,0 0</inkml:trace>
  <inkml:trace contextRef="#ctx0" brushRef="#br0" timeOffset="1">1054 0,'3'2,"4"5,1 0,0-1,1-1,-1 1,2-1,47 22,-45-21,19 7,-6-2,-1 1,0 1,2 2,-24-14,-1 0,0 0,1 0,-1 0,0 0,0 0,0 0,0 1,0-1,0 0,0 1,0-1,-1 0,0 0,0 0,1 0,-1 0,0 0,0 0,0 0,0 0,0 0,0 0,-1 0,1 0,0 0,0 0,-1-1,1 1,-1 0,1 0,-4 7,0-1,-1 0,0 0,0 0,0-1,-3 3,-13 11,-4 4,15-15,-2 1,-89 82,89-79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3T06:53:53.1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1351 0,'-3'6,"-22"32,-1-1,-2-1,-1-1,-2-1,-1-2,-2-1,-1-1,-26 15,-254 174,108-55,185-145,-312 240,282-223,36-27,1 2,0 0,0 0,1 1,1 1,-5 5,17-16,0 0,0-1,0 1,0 0,0 0,0 0,0 0,0-1,1 1,-1 0,1 0,-1 0,1 0,0 0,0 1,0-2,0 2,0-1,0 0,1-1,-1 2,1-1,0 0,-1-1,1 1,0 0,0 0,0 0,0-1,1 1,-2 0,2 0,-1-1,1 0,0 1,-1-1,1 0,-1 1,1-1,0 0,0-1,0 1,0 0,0 0,0-1,0 1,22 7,0 0,1-2,0 0,-1-2,2-1,-1-1,20-1,-25 0,298 9,177 13,-305-6,160-8,-244-12,0-5,84-18,-170 22</inkml:trace>
  <inkml:trace contextRef="#ctx0" brushRef="#br0" timeOffset="1">1776 1084,'0'0,"-9"1,203 42,-72-29,-79-10,0 1,-1 3,29 8,-70-16,1 0,-1 0,1 0,0 1,-1-1,1 0,0 1,-1 0,1-1,-1 1,1-1,-1 1,1 0,-1 0,0 0,0 1,0-1,1 0,-1 0,0 0,0 1,0-1,0 1,0-1,-1 0,1 1,-1-1,1 1,-1 0,1-1,-1 1,0-1,0 1,1 0,-4 6,1-1,-2 0,1 0,-1 0,0 0,0 0,-1-1,0 0,0 0,-1 0,-3 3,1 0,-142 157,125-134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43.80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7-12T17:47:39.422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1 461,'17'0,"377"-17,-141 3,123 5,369-25,-517 3,45-20,-80 14,-167 32,-11 2,1 0,-1 0,1 2,0 0,-1 0,14 3,-29-2,0 0,0 0,0 0,0 0,0 0,0 0,0 0,0 0,0 0,0 0,0 0,0 0,0 0,0 0,0 0,0 0,0 1,0-1,0 0,0 0,0 0,0 0,0 0,1 0,-1 0,0 0,0 0,0 0,0 0,0 0,0 0,0 0,0 0,0 0,0 0,-6 1,5-1,1 0</inkml:trace>
  <inkml:trace contextRef="#ctx0" brushRef="#br0" timeOffset="1">2207 0,'6'5,"10"10,0-2,1 0,1-1,0-1,2 0,99 47,-92-45,37 15,-12-5,-1 2,-1 2,5 5,-52-30,0 0,-1 0,1 0,0 0,-1 1,0-1,1 1,-1 0,0-1,0 1,0 1,-1-2,-1 0,1 0,-1 0,1 0,-1 0,0 0,0 1,0-1,0 0,0 0,0 0,-1 0,1 0,-1 0,1 0,-1 0,0 0,0 0,0 0,-7 14,-1-1,0 0,-1 0,-1-1,0 0,-5 4,-28 26,-10 5,33-30,-4 4,-185 171,184-167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BD30-2CB8-4FD7-BF0E-EF3D350137CF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B422-C3A4-45C9-B6F7-EF1779E1F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2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Cover the fact that ML uses data to make its own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5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idealized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sure to include the notion of exploring data / visualizing data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ML isn’t even needed based upon exploration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9/29/2019 7:33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what actually happens: the “loop of pain”, when we discover our assumptions were wrong, or the data was inadequate, or that we needed to solve a different problem entirely.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9/29/2019 7:33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2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6B422-C3A4-45C9-B6F7-EF1779E1F3D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90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7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DC45D-709B-4673-8C39-456CA692981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6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38406-486D-4CE0-B39C-B0B1BD4879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9AC7-BAEB-4CF9-859B-220C5B387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86BD1-822A-40BA-98F5-FF6C8DA0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AB97-B6F8-4A4C-A7BC-03BF8E6F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277B-1366-4E0E-B898-D657DFA1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546F-241E-46ED-81B1-CD1334BD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01B-FA5E-4493-84A1-29FDF43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AF402-DEB4-4937-8B2E-85A01AD1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A289-3100-4EA7-9994-A274E7C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8B3E-BF2B-4692-9AC6-6A85999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7386-BDF5-4AE4-85C3-4E5C01F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FFC05-4DBB-4798-9E50-1732015F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C0727-001A-4420-A403-6A2455CA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DA41-F99E-4376-A0E3-A398E038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1B5F6-77C1-4537-9BFF-381C590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549E-5C12-44A0-9FC7-93178C6A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F31-0DF0-4D48-9F11-BD433F73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D885-DB3F-49CE-B8CF-34FD741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BA18-80D7-45DE-810C-5930EF6F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833-2DF2-4544-8285-6FD6723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DF60-E220-462F-95F6-C441D65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D65-7E20-47C8-994B-CD5968DB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2C74-834A-47C9-81F1-6F03C251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0C81-8591-4802-A9C9-4871B568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9925-AF59-4020-9ADC-FC62435E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7CC-94B9-49F5-B7EF-5447768B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E2A4-A342-41EB-A31D-81FA8CA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0128-B60E-4671-8E5B-A057876F8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5D66-C5B1-43CF-8A09-24B9B1AB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1FE9-FF85-465D-9E40-0EC0E579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B89E6-2CEB-4C66-9B60-D4063B0C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05189-DBA3-4ACE-8B30-E964961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D9D0-F9B0-491D-9684-C80A3BF5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75F80-9D92-404A-A898-33202374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AD18-ED3B-4401-829C-8CA73B0C0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AD073-DD7F-461F-9E0F-B19FAEF32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0240-65D1-4B8A-A625-DB9303E3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6CAB7-4272-4684-8F48-AF67B82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3A9A-8B2E-4978-8496-816B49F3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EEAE5-B5E0-4813-8F44-7DBCDA1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7E8D-93E4-46A4-A82B-534D1A7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5066A-4837-4178-B895-13BD7A58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7B14C-453D-4ADD-86F1-15126E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87B5-40C8-464B-81EA-FD3437FD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5E628-61F1-4999-9545-7012A403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1A0C-0821-4E1B-9F29-C2E1D81B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DDE7-5FF6-47F5-8357-4DD41840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A7C-FFF8-454C-9F5A-4A0718A6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0F3-5B13-4E55-9487-0081D7FD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4F14-9752-40F0-B862-B0EE33C3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43F-F68D-428D-BEE1-89D2C3E9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499F-0A88-45BB-972C-359292B9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A0D5-742A-488B-9FB0-55DA5AA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C0F6-1543-4D71-819A-AB61B935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70B05-2D4F-402A-AE14-5C92A10AC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07D1B-94C3-4E9B-8E6B-7D903FE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83E2D-2910-43D7-9FA1-82B13667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1FDD-42B4-45D2-8213-F0E4F26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F8A4-EE52-43EF-AFC3-6C3ADD11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A134-B9FE-440C-A2C7-A9572F4E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A27-3CFA-43ED-8605-ED564282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5E02-DE54-4858-B810-1EF37B56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FE9B-C952-4BF9-BBD8-F1B5DB6EB551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1514-A199-4644-9FE7-13EEE721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9D27-8400-4522-B427-7EA0ACE9C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3D45-7877-4609-90CF-ADB3D99E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customXml" Target="../ink/ink10.xml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6.xm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customXml" Target="../ink/ink15.xml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21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23.xml"/><Relationship Id="rId10" Type="http://schemas.openxmlformats.org/officeDocument/2006/relationships/customXml" Target="../ink/ink26.xml"/><Relationship Id="rId4" Type="http://schemas.openxmlformats.org/officeDocument/2006/relationships/image" Target="NULL"/><Relationship Id="rId9" Type="http://schemas.openxmlformats.org/officeDocument/2006/relationships/customXml" Target="../ink/ink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emf"/><Relationship Id="rId5" Type="http://schemas.openxmlformats.org/officeDocument/2006/relationships/customXml" Target="../ink/ink30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32.xml"/><Relationship Id="rId10" Type="http://schemas.openxmlformats.org/officeDocument/2006/relationships/customXml" Target="../ink/ink35.xml"/><Relationship Id="rId4" Type="http://schemas.openxmlformats.org/officeDocument/2006/relationships/image" Target="NULL"/><Relationship Id="rId9" Type="http://schemas.openxmlformats.org/officeDocument/2006/relationships/customXml" Target="../ink/ink3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3.png"/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12" Type="http://schemas.openxmlformats.org/officeDocument/2006/relationships/customXml" Target="../ink/ink4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31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customXml" Target="../ink/ink43.xml"/><Relationship Id="rId10" Type="http://schemas.openxmlformats.org/officeDocument/2006/relationships/customXml" Target="../ink/ink46.xml"/><Relationship Id="rId4" Type="http://schemas.openxmlformats.org/officeDocument/2006/relationships/image" Target="NULL"/><Relationship Id="rId9" Type="http://schemas.openxmlformats.org/officeDocument/2006/relationships/customXml" Target="../ink/ink4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orshopai" TargetMode="External"/><Relationship Id="rId2" Type="http://schemas.openxmlformats.org/officeDocument/2006/relationships/hyperlink" Target="https://aka.ms/dl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azurepass.com/" TargetMode="External"/><Relationship Id="rId5" Type="http://schemas.openxmlformats.org/officeDocument/2006/relationships/hyperlink" Target="https://aka.ms/techoramaNL" TargetMode="External"/><Relationship Id="rId4" Type="http://schemas.openxmlformats.org/officeDocument/2006/relationships/hyperlink" Target="https://www.microsoftazurepass.com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43AB-676E-4441-9AA1-D835E3777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Scale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5C14-7AEF-432C-A48F-DF1D71238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504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87911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2419701" y="2788230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4956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8670443" y="304617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model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787513" y="2331720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2876365" y="3198167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5804093" y="311493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Segoe UI Light" panose="020B0502040204020203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323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5A1FB-D308-4F5C-8EBA-9498C08ABEDE}"/>
              </a:ext>
            </a:extLst>
          </p:cNvPr>
          <p:cNvSpPr txBox="1"/>
          <p:nvPr/>
        </p:nvSpPr>
        <p:spPr>
          <a:xfrm>
            <a:off x="5790608" y="5083561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927C-F538-4A68-BAA2-B50662F10F56}"/>
              </a:ext>
            </a:extLst>
          </p:cNvPr>
          <p:cNvSpPr txBox="1"/>
          <p:nvPr/>
        </p:nvSpPr>
        <p:spPr>
          <a:xfrm>
            <a:off x="10536198" y="4930959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41FB7-6F6B-4809-B47C-6ECC6692ECEE}"/>
              </a:ext>
            </a:extLst>
          </p:cNvPr>
          <p:cNvGrpSpPr/>
          <p:nvPr/>
        </p:nvGrpSpPr>
        <p:grpSpPr>
          <a:xfrm>
            <a:off x="6832720" y="3712651"/>
            <a:ext cx="4768740" cy="2194560"/>
            <a:chOff x="3347897" y="2252880"/>
            <a:chExt cx="4768740" cy="2194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A1A315-E55D-479D-8870-A8978E5B9AA9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6732B2-428C-49B7-B01F-D56EBA00C594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1DB28D-27AA-4911-95B8-B32AD8C8226C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14:cNvPr>
              <p14:cNvContentPartPr/>
              <p14:nvPr/>
            </p14:nvContentPartPr>
            <p14:xfrm>
              <a:off x="5896638" y="3348683"/>
              <a:ext cx="1749960" cy="11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77B27F-55F1-4799-9113-5E803B59E8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0645" y="3312672"/>
                <a:ext cx="1821585" cy="12182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6A3EA0-2D18-47F4-83E5-9C784DDAC6A4}"/>
              </a:ext>
            </a:extLst>
          </p:cNvPr>
          <p:cNvSpPr txBox="1"/>
          <p:nvPr/>
        </p:nvSpPr>
        <p:spPr>
          <a:xfrm>
            <a:off x="8827372" y="4657938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5622785" y="2485803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/ function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739855" y="1766956"/>
            <a:ext cx="4725514" cy="2194560"/>
            <a:chOff x="3391123" y="2252880"/>
            <a:chExt cx="472551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91123" y="3202560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55110" y="3166604"/>
                  <a:ext cx="1068506" cy="36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54DAF1-4A7E-462F-A533-EDAD8BF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9A82D-C270-4104-96D6-F05B37D645E5}"/>
              </a:ext>
            </a:extLst>
          </p:cNvPr>
          <p:cNvSpPr txBox="1"/>
          <p:nvPr/>
        </p:nvSpPr>
        <p:spPr>
          <a:xfrm>
            <a:off x="740416" y="23122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AF86C-6A07-47E5-AA84-EEDE1466B759}"/>
              </a:ext>
            </a:extLst>
          </p:cNvPr>
          <p:cNvSpPr txBox="1"/>
          <p:nvPr/>
        </p:nvSpPr>
        <p:spPr>
          <a:xfrm>
            <a:off x="2519575" y="2543082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49DFE-D011-46B1-82A9-74E0B214DD0D}"/>
              </a:ext>
            </a:extLst>
          </p:cNvPr>
          <p:cNvGrpSpPr/>
          <p:nvPr/>
        </p:nvGrpSpPr>
        <p:grpSpPr>
          <a:xfrm>
            <a:off x="5790608" y="3348683"/>
            <a:ext cx="5955986" cy="2558528"/>
            <a:chOff x="5790608" y="3348683"/>
            <a:chExt cx="5955986" cy="25585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9927C-F538-4A68-BAA2-B50662F10F56}"/>
                </a:ext>
              </a:extLst>
            </p:cNvPr>
            <p:cNvSpPr txBox="1"/>
            <p:nvPr/>
          </p:nvSpPr>
          <p:spPr>
            <a:xfrm>
              <a:off x="10536198" y="4930959"/>
              <a:ext cx="1210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answers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25BAE0-978E-4982-8FEF-DCB9797F01B0}"/>
                </a:ext>
              </a:extLst>
            </p:cNvPr>
            <p:cNvGrpSpPr/>
            <p:nvPr/>
          </p:nvGrpSpPr>
          <p:grpSpPr>
            <a:xfrm>
              <a:off x="5790608" y="3348683"/>
              <a:ext cx="5810852" cy="2558528"/>
              <a:chOff x="5790608" y="3348683"/>
              <a:chExt cx="5810852" cy="255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75A1FB-D308-4F5C-8EBA-9498C08ABEDE}"/>
                  </a:ext>
                </a:extLst>
              </p:cNvPr>
              <p:cNvSpPr txBox="1"/>
              <p:nvPr/>
            </p:nvSpPr>
            <p:spPr>
              <a:xfrm>
                <a:off x="5790608" y="5083561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9141FB7-6F6B-4809-B47C-6ECC6692ECEE}"/>
                  </a:ext>
                </a:extLst>
              </p:cNvPr>
              <p:cNvGrpSpPr/>
              <p:nvPr/>
            </p:nvGrpSpPr>
            <p:grpSpPr>
              <a:xfrm>
                <a:off x="6832720" y="3712651"/>
                <a:ext cx="4768740" cy="2194560"/>
                <a:chOff x="3347897" y="2252880"/>
                <a:chExt cx="4768740" cy="219456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6A1A315-E55D-479D-8870-A8978E5B9AA9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2B6732B2-428C-49B7-B01F-D56EBA00C5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7897" y="3707023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2257" y="3671023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FB1DB28D-27AA-4911-95B8-B32AD8C82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14:cNvPr>
                  <p14:cNvContentPartPr/>
                  <p14:nvPr/>
                </p14:nvContentPartPr>
                <p14:xfrm>
                  <a:off x="5896638" y="3348683"/>
                  <a:ext cx="1749960" cy="1146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6577B27F-55F1-4799-9113-5E803B59E8A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60645" y="3312683"/>
                    <a:ext cx="1821585" cy="121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6A3EA0-2D18-47F4-83E5-9C784DDAC6A4}"/>
                </a:ext>
              </a:extLst>
            </p:cNvPr>
            <p:cNvSpPr txBox="1"/>
            <p:nvPr/>
          </p:nvSpPr>
          <p:spPr>
            <a:xfrm>
              <a:off x="8827372" y="4657938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code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93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1FE-1655-4E6A-B843-06DDD352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846F-A9D8-42EE-A999-53C81F5A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finding (and exploiting) </a:t>
            </a:r>
            <a:r>
              <a:rPr lang="en-US" sz="3200" b="1" dirty="0"/>
              <a:t>patterns</a:t>
            </a:r>
            <a:r>
              <a:rPr lang="en-US" sz="3200" dirty="0"/>
              <a:t> in data</a:t>
            </a:r>
          </a:p>
          <a:p>
            <a:r>
              <a:rPr lang="en-US" sz="3200" dirty="0"/>
              <a:t>replacing “human writing code” with “human supplying data”</a:t>
            </a:r>
          </a:p>
          <a:p>
            <a:pPr lvl="1"/>
            <a:r>
              <a:rPr lang="en-US" sz="2800" dirty="0"/>
              <a:t>system figures out what the person wants based on examples</a:t>
            </a:r>
          </a:p>
          <a:p>
            <a:pPr lvl="1"/>
            <a:r>
              <a:rPr lang="en-US" sz="2800" dirty="0"/>
              <a:t>need to abstract from “training” examples to “test” examples</a:t>
            </a:r>
          </a:p>
          <a:p>
            <a:pPr lvl="1"/>
            <a:r>
              <a:rPr lang="en-US" sz="2800" dirty="0"/>
              <a:t>most central issue in ML: generalization</a:t>
            </a:r>
          </a:p>
          <a:p>
            <a:r>
              <a:rPr lang="en-US" sz="3200" dirty="0"/>
              <a:t>starts with a </a:t>
            </a:r>
            <a:r>
              <a:rPr lang="en-US" sz="3200" i="1" dirty="0"/>
              <a:t>sharp</a:t>
            </a:r>
            <a:r>
              <a:rPr lang="en-US" sz="3200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much / how many </a:t>
            </a:r>
          </a:p>
          <a:p>
            <a:r>
              <a:rPr lang="en-US" dirty="0"/>
              <a:t>which class does this belong to? </a:t>
            </a:r>
          </a:p>
          <a:p>
            <a:r>
              <a:rPr lang="en-US" dirty="0"/>
              <a:t>are there different groups? which does it belong to? </a:t>
            </a:r>
          </a:p>
          <a:p>
            <a:r>
              <a:rPr lang="en-US" dirty="0"/>
              <a:t>is this weird? </a:t>
            </a:r>
          </a:p>
          <a:p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(regression)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how much / how many </a:t>
            </a:r>
          </a:p>
          <a:p>
            <a:r>
              <a:rPr lang="en-US" dirty="0">
                <a:solidFill>
                  <a:schemeClr val="accent6"/>
                </a:solidFill>
              </a:rPr>
              <a:t>(classification)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class does this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(clustering)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are there different groups? which does it belong to? </a:t>
            </a:r>
          </a:p>
          <a:p>
            <a:r>
              <a:rPr lang="en-US" dirty="0">
                <a:solidFill>
                  <a:schemeClr val="accent6"/>
                </a:solidFill>
              </a:rPr>
              <a:t>(anomaly detection)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is this weird?</a:t>
            </a:r>
          </a:p>
          <a:p>
            <a:r>
              <a:rPr lang="en-US" dirty="0">
                <a:solidFill>
                  <a:schemeClr val="accent6"/>
                </a:solidFill>
              </a:rPr>
              <a:t>(recommendation)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/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1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6417-158C-406E-9AAA-3D2C4973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B0F-BBEC-4209-94F9-3A9A40D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(regression)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how much / how many </a:t>
            </a:r>
          </a:p>
          <a:p>
            <a:r>
              <a:rPr lang="en-US" b="1" dirty="0">
                <a:solidFill>
                  <a:schemeClr val="accent6"/>
                </a:solidFill>
              </a:rPr>
              <a:t>(classification)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/>
              <a:t>which class does this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(clustering)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are there different groups? which does it belong to?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(anomaly detection)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is this weird?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(recommendation)</a:t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which option should I choose?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EEE8E-3B6D-4FCF-A7C4-8D27CDAB68B5}"/>
              </a:ext>
            </a:extLst>
          </p:cNvPr>
          <p:cNvGrpSpPr/>
          <p:nvPr/>
        </p:nvGrpSpPr>
        <p:grpSpPr>
          <a:xfrm>
            <a:off x="80447" y="1813901"/>
            <a:ext cx="757753" cy="1415890"/>
            <a:chOff x="451922" y="2419350"/>
            <a:chExt cx="757753" cy="1295400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C3E12C9-55F2-40AC-ADB6-DF9EC6AEBE62}"/>
                </a:ext>
              </a:extLst>
            </p:cNvPr>
            <p:cNvSpPr/>
            <p:nvPr/>
          </p:nvSpPr>
          <p:spPr>
            <a:xfrm>
              <a:off x="1123950" y="2419350"/>
              <a:ext cx="85725" cy="1295400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2BF686-B86B-468A-BFD5-494FFA1AE135}"/>
                </a:ext>
              </a:extLst>
            </p:cNvPr>
            <p:cNvSpPr txBox="1"/>
            <p:nvPr/>
          </p:nvSpPr>
          <p:spPr>
            <a:xfrm rot="16200000">
              <a:off x="135521" y="2752018"/>
              <a:ext cx="12791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2FC03-4ACE-4AE2-960A-37A41CD1B751}"/>
              </a:ext>
            </a:extLst>
          </p:cNvPr>
          <p:cNvGrpSpPr/>
          <p:nvPr/>
        </p:nvGrpSpPr>
        <p:grpSpPr>
          <a:xfrm>
            <a:off x="106142" y="3481758"/>
            <a:ext cx="732058" cy="2327031"/>
            <a:chOff x="477617" y="3838574"/>
            <a:chExt cx="732058" cy="1966913"/>
          </a:xfrm>
        </p:grpSpPr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8645283F-A55E-4B2D-8223-849ABFA08FDA}"/>
                </a:ext>
              </a:extLst>
            </p:cNvPr>
            <p:cNvSpPr/>
            <p:nvPr/>
          </p:nvSpPr>
          <p:spPr>
            <a:xfrm>
              <a:off x="1123949" y="3838574"/>
              <a:ext cx="85726" cy="1966913"/>
            </a:xfrm>
            <a:prstGeom prst="leftBracket">
              <a:avLst/>
            </a:prstGeom>
            <a:no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2F9B2-AFED-4EBD-A910-3332EB7ABDD2}"/>
                </a:ext>
              </a:extLst>
            </p:cNvPr>
            <p:cNvSpPr txBox="1"/>
            <p:nvPr/>
          </p:nvSpPr>
          <p:spPr>
            <a:xfrm rot="16200000">
              <a:off x="31373" y="4500717"/>
              <a:ext cx="1538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unsupervised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9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5609" y="1697909"/>
            <a:ext cx="3766892" cy="2048591"/>
            <a:chOff x="2496145" y="1535744"/>
            <a:chExt cx="5022523" cy="2731455"/>
          </a:xfrm>
        </p:grpSpPr>
        <p:pic>
          <p:nvPicPr>
            <p:cNvPr id="49" name="Picture 2" descr="C:\Users\sethj.GLENDALE\Desktop\new-2-23\b-0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08" t="29198" r="27548" b="24099"/>
            <a:stretch/>
          </p:blipFill>
          <p:spPr bwMode="auto">
            <a:xfrm>
              <a:off x="3989172" y="1535744"/>
              <a:ext cx="3082812" cy="2381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496145" y="2403245"/>
              <a:ext cx="101087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59968" y="334387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5230" y="2548464"/>
            <a:ext cx="5361084" cy="4054005"/>
            <a:chOff x="482306" y="2669819"/>
            <a:chExt cx="7148112" cy="5405340"/>
          </a:xfrm>
        </p:grpSpPr>
        <p:pic>
          <p:nvPicPr>
            <p:cNvPr id="40" name="Picture 3" descr="C:\Users\sethj.GLENDALE\Desktop\new-2-23\b-03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7" t="25542" r="30053" b="14215"/>
            <a:stretch/>
          </p:blipFill>
          <p:spPr bwMode="auto">
            <a:xfrm>
              <a:off x="4255946" y="4964252"/>
              <a:ext cx="1237305" cy="140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sethj.GLENDALE\Desktop\new-2-23\b-02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0" t="27473" r="26581" b="26052"/>
            <a:stretch/>
          </p:blipFill>
          <p:spPr bwMode="auto">
            <a:xfrm>
              <a:off x="5449601" y="6302970"/>
              <a:ext cx="1510633" cy="1246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2519869" y="5397504"/>
              <a:ext cx="103490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analyze</a:t>
              </a:r>
            </a:p>
            <a:p>
              <a:pPr algn="ctr"/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encode</a:t>
              </a:r>
            </a:p>
          </p:txBody>
        </p:sp>
        <p:sp>
          <p:nvSpPr>
            <p:cNvPr id="53" name="Curved Right Arrow 52"/>
            <p:cNvSpPr/>
            <p:nvPr/>
          </p:nvSpPr>
          <p:spPr bwMode="auto">
            <a:xfrm>
              <a:off x="482306" y="2669819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71718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024336" y="4594229"/>
            <a:ext cx="4838273" cy="2008241"/>
            <a:chOff x="7947781" y="5397504"/>
            <a:chExt cx="6451031" cy="2677655"/>
          </a:xfrm>
        </p:grpSpPr>
        <p:pic>
          <p:nvPicPr>
            <p:cNvPr id="35" name="Picture 5" descr="C:\Users\sethj.GLENDALE\Desktop\new-2-23\b-04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t="21393" r="23346" b="21858"/>
            <a:stretch/>
          </p:blipFill>
          <p:spPr bwMode="auto">
            <a:xfrm>
              <a:off x="10961017" y="5397504"/>
              <a:ext cx="3077102" cy="1941759"/>
            </a:xfrm>
            <a:prstGeom prst="rect">
              <a:avLst/>
            </a:prstGeom>
            <a:noFill/>
            <a:effectLst>
              <a:reflection endPos="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218582" y="5884971"/>
              <a:ext cx="89169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</a:t>
              </a: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7947781" y="6180796"/>
              <a:ext cx="762000" cy="381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840112" y="7151830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77437" y="1803401"/>
            <a:ext cx="4886219" cy="3714749"/>
            <a:chOff x="9218582" y="1676400"/>
            <a:chExt cx="6514959" cy="4952999"/>
          </a:xfrm>
        </p:grpSpPr>
        <p:pic>
          <p:nvPicPr>
            <p:cNvPr id="46" name="Picture 6" descr="C:\Users\sethj.GLENDALE\Desktop\new-2-23\b-05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Chalk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t="26032" r="35807" b="24230"/>
            <a:stretch/>
          </p:blipFill>
          <p:spPr bwMode="auto">
            <a:xfrm>
              <a:off x="11530254" y="1676400"/>
              <a:ext cx="2209800" cy="2376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9218582" y="2403245"/>
              <a:ext cx="95701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</a:t>
              </a:r>
            </a:p>
          </p:txBody>
        </p:sp>
        <p:sp>
          <p:nvSpPr>
            <p:cNvPr id="54" name="Curved Right Arrow 53"/>
            <p:cNvSpPr/>
            <p:nvPr/>
          </p:nvSpPr>
          <p:spPr bwMode="auto">
            <a:xfrm rot="10800000">
              <a:off x="14742941" y="2669818"/>
              <a:ext cx="990600" cy="3959581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840113" y="3344849"/>
              <a:ext cx="558700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en-US" sz="4050" dirty="0">
                  <a:ln w="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379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~20%</a:t>
            </a:r>
          </a:p>
        </p:txBody>
      </p:sp>
    </p:spTree>
    <p:extLst>
      <p:ext uri="{BB962C8B-B14F-4D97-AF65-F5344CB8AC3E}">
        <p14:creationId xmlns:p14="http://schemas.microsoft.com/office/powerpoint/2010/main" val="345465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07668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well is it doing?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3433" y="1857376"/>
          <a:ext cx="11049087" cy="365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7466" y="5286375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1848" y="5286375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A6D48-1806-4E4A-9E13-F69B69B45C7C}"/>
              </a:ext>
            </a:extLst>
          </p:cNvPr>
          <p:cNvSpPr txBox="1"/>
          <p:nvPr/>
        </p:nvSpPr>
        <p:spPr>
          <a:xfrm>
            <a:off x="5353683" y="524657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7676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~10%</a:t>
            </a:r>
          </a:p>
        </p:txBody>
      </p:sp>
    </p:spTree>
    <p:extLst>
      <p:ext uri="{BB962C8B-B14F-4D97-AF65-F5344CB8AC3E}">
        <p14:creationId xmlns:p14="http://schemas.microsoft.com/office/powerpoint/2010/main" val="74965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𝑝𝑜𝑠𝑖𝑡𝑖𝑣𝑒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𝑝𝑟𝑒𝑐𝑖𝑠𝑖𝑜𝑛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dirty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𝑛𝑒𝑔𝑎𝑡𝑖𝑣𝑒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2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𝑟𝑒𝑐𝑎𝑙𝑙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676767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𝑎𝑐𝑐𝑢𝑟𝑎𝑐𝑦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𝑓𝑝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98336"/>
                  </p:ext>
                </p:extLst>
              </p:nvPr>
            </p:nvGraphicFramePr>
            <p:xfrm>
              <a:off x="952500" y="1533525"/>
              <a:ext cx="10197548" cy="4902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03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29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426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17200">
                    <a:tc rowSpan="2"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Truth</a:t>
                          </a: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650">
                    <a:tc gridSpan="2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true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false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849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676767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Guess</a:t>
                          </a:r>
                        </a:p>
                      </a:txBody>
                      <a:tcPr vert="vert27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positive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72951" r="-2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72951" r="-151945" b="-1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72951" b="-156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849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Segoe UI Light" panose="020B0502040204020203" pitchFamily="34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a:t>negative</a:t>
                          </a:r>
                        </a:p>
                      </a:txBody>
                      <a:tcPr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7676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172951" r="-2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1121" t="-172951" r="-151945" b="-56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6903">
                    <a:tc gridSpan="2"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21" t="-479137" r="-251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solidFill>
                              <a:schemeClr val="bg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08" t="-479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8444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7CF-4666-4744-A865-86D6889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F8E1924-F578-4A34-BD38-F4DDCFAE0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149723"/>
              </p:ext>
            </p:extLst>
          </p:nvPr>
        </p:nvGraphicFramePr>
        <p:xfrm>
          <a:off x="838200" y="1600067"/>
          <a:ext cx="5852432" cy="39189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Outlook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Temp.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Windy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Sunny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Overcast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 Play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Play</a:t>
                      </a:r>
                      <a:endParaRPr lang="en-US" sz="1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Rainy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?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Sunny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Low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</a:t>
                      </a:r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79070" marR="1790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977B3-7096-4C65-B785-70557D50D4A2}"/>
              </a:ext>
            </a:extLst>
          </p:cNvPr>
          <p:cNvSpPr txBox="1">
            <a:spLocks/>
          </p:cNvSpPr>
          <p:nvPr/>
        </p:nvSpPr>
        <p:spPr>
          <a:xfrm>
            <a:off x="6999710" y="1600067"/>
            <a:ext cx="2819400" cy="3581400"/>
          </a:xfrm>
          <a:prstGeom prst="rect">
            <a:avLst/>
          </a:prstGeom>
        </p:spPr>
        <p:txBody>
          <a:bodyPr vert="horz" lIns="91421" tIns="45711" rIns="91421" bIns="45711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en-US" sz="2400" b="1" dirty="0"/>
              <a:t>label (y)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play / no play</a:t>
            </a:r>
          </a:p>
          <a:p>
            <a:pPr marL="36576" indent="0">
              <a:buClrTx/>
              <a:buNone/>
            </a:pPr>
            <a:r>
              <a:rPr lang="en-US" sz="2400" b="1" dirty="0"/>
              <a:t>features</a:t>
            </a:r>
          </a:p>
          <a:p>
            <a:pPr marL="448056" lvl="1" indent="0">
              <a:buClrTx/>
              <a:buNone/>
            </a:pPr>
            <a:r>
              <a:rPr lang="en-US" sz="2000" dirty="0"/>
              <a:t>outlook, temp, windy</a:t>
            </a:r>
          </a:p>
          <a:p>
            <a:pPr marL="36576" indent="0">
              <a:buClrTx/>
              <a:buNone/>
            </a:pPr>
            <a:r>
              <a:rPr lang="en-US" sz="2400" b="1" dirty="0"/>
              <a:t>values (x)</a:t>
            </a:r>
          </a:p>
          <a:p>
            <a:pPr marL="448056" lvl="1" indent="0">
              <a:buClrTx/>
              <a:buNone/>
            </a:pPr>
            <a:r>
              <a:rPr lang="en-US" sz="2000" dirty="0"/>
              <a:t>[Sunny, Low, Yes]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D1A9E-0D72-4839-A14B-CC27277E8158}"/>
              </a:ext>
            </a:extLst>
          </p:cNvPr>
          <p:cNvSpPr txBox="1">
            <a:spLocks/>
          </p:cNvSpPr>
          <p:nvPr/>
        </p:nvSpPr>
        <p:spPr>
          <a:xfrm>
            <a:off x="838200" y="5713639"/>
            <a:ext cx="5208780" cy="838200"/>
          </a:xfrm>
          <a:prstGeom prst="rect">
            <a:avLst/>
          </a:prstGeom>
        </p:spPr>
        <p:txBody>
          <a:bodyPr vert="horz" lIns="91421" tIns="45711" rIns="91421" bIns="45711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Labeled dataset is a collection of (X, Y) pairs.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1800" dirty="0"/>
              <a:t>Given a new x, how do we predict y?</a:t>
            </a:r>
          </a:p>
        </p:txBody>
      </p:sp>
    </p:spTree>
    <p:extLst>
      <p:ext uri="{BB962C8B-B14F-4D97-AF65-F5344CB8AC3E}">
        <p14:creationId xmlns:p14="http://schemas.microsoft.com/office/powerpoint/2010/main" val="15486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2A10-E25E-4EE0-83F7-CFC305E9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590B964-7928-41E4-864D-82912D27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4" name="Picture 3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4DEBDE68-B27F-4B0E-B933-5D3DA5F32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A5F1997A-9D16-4D32-8EB4-25BD3D1A3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5FEE10-714F-4A1A-B131-EE4476644724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32DCE9-CB56-470E-98BD-C11436F4A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CE15A1-898F-467A-9258-C42A1FE2B52A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9D12D-BB6A-4404-8E1E-B890B1C29A68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DFE85F-2FAA-4812-BF2A-8C8A8691D7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D7498-A156-4C38-9631-8A35DF63172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0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BF7AE-41A8-43D8-94BE-94DDE79E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F8B30D1-CC33-405B-9C4B-44DF9580F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425" t="29393"/>
          <a:stretch/>
        </p:blipFill>
        <p:spPr>
          <a:xfrm>
            <a:off x="993817" y="2354400"/>
            <a:ext cx="10204365" cy="1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14:cNvPr>
              <p14:cNvContentPartPr/>
              <p14:nvPr/>
            </p14:nvContentPartPr>
            <p14:xfrm>
              <a:off x="7086328" y="1206342"/>
              <a:ext cx="1416960" cy="103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74DC41-456F-4304-9CA0-01F83E916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328" y="1170702"/>
                <a:ext cx="148860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14:cNvPr>
              <p14:cNvContentPartPr/>
              <p14:nvPr/>
            </p14:nvContentPartPr>
            <p14:xfrm>
              <a:off x="8902888" y="637182"/>
              <a:ext cx="769320" cy="862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C0992-1744-422A-9077-FF426F6A8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6888" y="601527"/>
                <a:ext cx="840960" cy="933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8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52E5-883E-4448-B52B-A7D50F64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4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F16CA3E-7D83-4678-8EDF-EE80FC69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0950" y="2128837"/>
            <a:ext cx="4610100" cy="2600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14:cNvPr>
              <p14:cNvContentPartPr/>
              <p14:nvPr/>
            </p14:nvContentPartPr>
            <p14:xfrm>
              <a:off x="3202648" y="5169582"/>
              <a:ext cx="1147320" cy="897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BA7D33-91FD-43F3-88E0-A1F307873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008" y="5133928"/>
                <a:ext cx="1218960" cy="969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940-50E4-4A51-AD73-E7D9FD8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The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75F1-E8F6-4D69-B753-6C87A68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Overview of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 – 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Understanding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Your First Machine Learning Experiment in the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Advanced Experimentation Techniques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Hands-on Advanced Experimentation in Azure Machine Learning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Intersection of Data Science and DevOps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Lab – Automating your Machine Learning Pipeline in the Cloud</a:t>
            </a:r>
          </a:p>
        </p:txBody>
      </p:sp>
    </p:spTree>
    <p:extLst>
      <p:ext uri="{BB962C8B-B14F-4D97-AF65-F5344CB8AC3E}">
        <p14:creationId xmlns:p14="http://schemas.microsoft.com/office/powerpoint/2010/main" val="9964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6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“pick” the function “shape” – in </a:t>
              </a:r>
              <a:r>
                <a:rPr lang="en-US" sz="2800" dirty="0" err="1"/>
                <a:t>scikit</a:t>
              </a:r>
              <a:r>
                <a:rPr lang="en-US" sz="2800" dirty="0"/>
                <a:t>-learn these are called </a:t>
              </a:r>
              <a:r>
                <a:rPr lang="en-US" sz="2800" i="1" dirty="0"/>
                <a:t>classifiers</a:t>
              </a:r>
              <a:endParaRPr lang="en-US" sz="2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74092" y="3617314"/>
            <a:ext cx="9098861" cy="931433"/>
            <a:chOff x="1374092" y="3617314"/>
            <a:chExt cx="9098861" cy="9314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9398" y="3010935"/>
                <a:ext cx="1661741" cy="101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+mj-lt"/>
                    <a:cs typeface="Segoe UI Light" panose="020B0502040204020203" pitchFamily="34" charset="0"/>
                  </a:rPr>
                  <a:t>scikit</a:t>
                </a: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-learn </a:t>
                </a:r>
                <a:br>
                  <a:rPr lang="en-US" sz="1100" dirty="0">
                    <a:latin typeface="+mj-lt"/>
                    <a:cs typeface="Segoe UI Light" panose="020B0502040204020203" pitchFamily="34" charset="0"/>
                  </a:rPr>
                </a:br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classifier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74092" y="3784492"/>
              <a:ext cx="5303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“fit” the data to the classifier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50034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classifier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5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418953" y="3689515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“pick” the function “shape” – in </a:t>
            </a:r>
            <a:r>
              <a:rPr lang="en-US" sz="2800" dirty="0" err="1"/>
              <a:t>scikit</a:t>
            </a:r>
            <a:r>
              <a:rPr lang="en-US" sz="2800" dirty="0"/>
              <a:t>-learn these are called </a:t>
            </a:r>
            <a:r>
              <a:rPr lang="en-US" sz="2800" i="1" dirty="0"/>
              <a:t>classifiers</a:t>
            </a: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418953" y="4822997"/>
            <a:ext cx="5303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“fit” the data to the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418953" y="5601157"/>
            <a:ext cx="5003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classifier to predict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59686"/>
          <a:stretch/>
        </p:blipFill>
        <p:spPr bwMode="auto">
          <a:xfrm>
            <a:off x="951182" y="1308480"/>
            <a:ext cx="10289635" cy="21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0234B7-DB3F-4233-8B2C-D4629C6B6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75"/>
          <a:stretch/>
        </p:blipFill>
        <p:spPr>
          <a:xfrm>
            <a:off x="6316800" y="3649505"/>
            <a:ext cx="5456247" cy="25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classifiers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257F7-5FE4-49BA-B66E-AADFF8ECF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026" y="2075330"/>
            <a:ext cx="4653643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863653-AEC7-42E1-800D-92092CF5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525825" y="2075330"/>
            <a:ext cx="465364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C0276-A861-48C1-BE81-1ED16BEA4D3B}"/>
              </a:ext>
            </a:extLst>
          </p:cNvPr>
          <p:cNvSpPr txBox="1"/>
          <p:nvPr/>
        </p:nvSpPr>
        <p:spPr>
          <a:xfrm>
            <a:off x="1268026" y="6225988"/>
            <a:ext cx="532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https://scikit-learn.org/stable/user_guide.html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4D9641-D89F-4665-A794-D1E74F7E136B}"/>
              </a:ext>
            </a:extLst>
          </p:cNvPr>
          <p:cNvGrpSpPr/>
          <p:nvPr/>
        </p:nvGrpSpPr>
        <p:grpSpPr>
          <a:xfrm>
            <a:off x="8847683" y="365125"/>
            <a:ext cx="2887756" cy="2250422"/>
            <a:chOff x="3202648" y="2128837"/>
            <a:chExt cx="5198402" cy="3938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9BB260E-FD88-4ED5-BACE-506B8D1B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90950" y="2128837"/>
              <a:ext cx="4610100" cy="260032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14:cNvPr>
                <p14:cNvContentPartPr/>
                <p14:nvPr/>
              </p14:nvContentPartPr>
              <p14:xfrm>
                <a:off x="3202648" y="5169582"/>
                <a:ext cx="1147320" cy="89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352CD7-A8C6-432E-B041-C1517FEADF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512" y="5107231"/>
                  <a:ext cx="1276240" cy="102281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54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8591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2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989-0242-4339-8BCC-9CB0DF1B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14:cNvPr>
              <p14:cNvContentPartPr/>
              <p14:nvPr/>
            </p14:nvContentPartPr>
            <p14:xfrm>
              <a:off x="2470583" y="1481714"/>
              <a:ext cx="7250833" cy="4567281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25D4796-EB56-4B2E-BEC2-100259BFE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4583" y="1445711"/>
                <a:ext cx="7322474" cy="463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14:cNvPr>
              <p14:cNvContentPartPr/>
              <p14:nvPr/>
            </p14:nvContentPartPr>
            <p14:xfrm>
              <a:off x="5564776" y="701684"/>
              <a:ext cx="4978565" cy="295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E267B-9417-4BAA-997B-B8D722A8B6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778" y="665688"/>
                <a:ext cx="5050202" cy="3022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691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B24CE-A1BA-4449-A5E7-B5F59BF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385730-8AD1-4576-A31C-55399BC17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33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AFD8-BACD-4ABA-828D-C25A4BC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A33E-DA64-45E7-ABAE-D5563A56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the function shape we construct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cost/loss function – a function that tells us how bad we are at predicting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optimizer – method for reducing how bad we are at predicting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538CE6-3831-4D5F-BC31-F57F83ED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990" y="2393576"/>
            <a:ext cx="1422466" cy="802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14:cNvPr>
              <p14:cNvContentPartPr/>
              <p14:nvPr/>
            </p14:nvContentPartPr>
            <p14:xfrm>
              <a:off x="5189030" y="4739360"/>
              <a:ext cx="111960" cy="22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F0E196-E597-44E2-9596-3F1156EA3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1390" y="4721360"/>
                <a:ext cx="1476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14:cNvPr>
              <p14:cNvContentPartPr/>
              <p14:nvPr/>
            </p14:nvContentPartPr>
            <p14:xfrm>
              <a:off x="4322870" y="4204040"/>
              <a:ext cx="657720" cy="805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8007-E81C-47EE-BE82-657230F74B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5220" y="4186048"/>
                <a:ext cx="693380" cy="841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14:cNvPr>
              <p14:cNvContentPartPr/>
              <p14:nvPr/>
            </p14:nvContentPartPr>
            <p14:xfrm>
              <a:off x="3170870" y="4119800"/>
              <a:ext cx="942480" cy="9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A93AE-9F21-4B52-98D9-2F5711A06F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2870" y="4101800"/>
                <a:ext cx="97812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14:cNvPr>
              <p14:cNvContentPartPr/>
              <p14:nvPr/>
            </p14:nvContentPartPr>
            <p14:xfrm>
              <a:off x="5520223" y="4119800"/>
              <a:ext cx="723600" cy="101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F65003-59A1-452C-BBD7-A7B8F69F20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223" y="4101800"/>
                <a:ext cx="759240" cy="10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14:cNvPr>
              <p14:cNvContentPartPr/>
              <p14:nvPr/>
            </p14:nvContentPartPr>
            <p14:xfrm>
              <a:off x="7556917" y="4330400"/>
              <a:ext cx="550800" cy="679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7B466D1-B86F-4634-BCD8-55F0F64F99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38917" y="4312760"/>
                <a:ext cx="58644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14:cNvPr>
              <p14:cNvContentPartPr/>
              <p14:nvPr/>
            </p14:nvContentPartPr>
            <p14:xfrm>
              <a:off x="6507070" y="4379360"/>
              <a:ext cx="786600" cy="500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C5E61B-8FEB-4163-BEB2-545A0C4DF8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430" y="4361360"/>
                <a:ext cx="82224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23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A6BD7-F214-413E-9186-58D1DA35BC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96" y="1762861"/>
            <a:ext cx="3732213" cy="41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93864-A11B-4D68-90C4-083A1441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19" y="1761844"/>
            <a:ext cx="3731533" cy="41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7C3D0A-C4CF-4B58-A512-FD2A88DC493D}"/>
              </a:ext>
            </a:extLst>
          </p:cNvPr>
          <p:cNvGrpSpPr/>
          <p:nvPr/>
        </p:nvGrpSpPr>
        <p:grpSpPr>
          <a:xfrm>
            <a:off x="1413210" y="1575142"/>
            <a:ext cx="8462082" cy="1363487"/>
            <a:chOff x="1413210" y="1575142"/>
            <a:chExt cx="8462082" cy="136348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DC2BC-91E5-4031-8341-546A039CF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801" t="12465" r="7758" b="7894"/>
            <a:stretch/>
          </p:blipFill>
          <p:spPr>
            <a:xfrm>
              <a:off x="7630513" y="1575142"/>
              <a:ext cx="2244779" cy="136348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F465B8-7CA8-4845-91E9-18F5B7142FB4}"/>
                </a:ext>
              </a:extLst>
            </p:cNvPr>
            <p:cNvSpPr txBox="1"/>
            <p:nvPr/>
          </p:nvSpPr>
          <p:spPr>
            <a:xfrm>
              <a:off x="1413210" y="1778932"/>
              <a:ext cx="58978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“craft” the function “shape” – in TensorFlow this is a </a:t>
              </a:r>
              <a:r>
                <a:rPr lang="en-US" sz="2800" i="1" dirty="0">
                  <a:solidFill>
                    <a:srgbClr val="FF0000"/>
                  </a:solidFill>
                </a:rPr>
                <a:t>model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7ED6A-F86A-4D31-BDD3-BF5103C382E4}"/>
              </a:ext>
            </a:extLst>
          </p:cNvPr>
          <p:cNvGrpSpPr/>
          <p:nvPr/>
        </p:nvGrpSpPr>
        <p:grpSpPr>
          <a:xfrm>
            <a:off x="1322987" y="3594640"/>
            <a:ext cx="9149966" cy="954107"/>
            <a:chOff x="1322987" y="3594640"/>
            <a:chExt cx="9149966" cy="954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0EF952-30DF-4117-B818-4D4DE8BA794A}"/>
                </a:ext>
              </a:extLst>
            </p:cNvPr>
            <p:cNvGrpSpPr/>
            <p:nvPr/>
          </p:nvGrpSpPr>
          <p:grpSpPr>
            <a:xfrm>
              <a:off x="7032850" y="3617314"/>
              <a:ext cx="3440103" cy="931433"/>
              <a:chOff x="2876365" y="2331720"/>
              <a:chExt cx="6881809" cy="21945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7C3A0D-145D-403A-800D-57EB5E0B4383}"/>
                  </a:ext>
                </a:extLst>
              </p:cNvPr>
              <p:cNvSpPr txBox="1"/>
              <p:nvPr/>
            </p:nvSpPr>
            <p:spPr>
              <a:xfrm>
                <a:off x="8670443" y="3046175"/>
                <a:ext cx="1087731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model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CD086F-CA61-42AA-91F9-2A0B7BF63829}"/>
                  </a:ext>
                </a:extLst>
              </p:cNvPr>
              <p:cNvGrpSpPr/>
              <p:nvPr/>
            </p:nvGrpSpPr>
            <p:grpSpPr>
              <a:xfrm>
                <a:off x="3787513" y="2331720"/>
                <a:ext cx="4725514" cy="2194560"/>
                <a:chOff x="3391123" y="2252880"/>
                <a:chExt cx="4725514" cy="219456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5CFE301-4649-4AE1-9F92-3E374ADA4820}"/>
                    </a:ext>
                  </a:extLst>
                </p:cNvPr>
                <p:cNvSpPr/>
                <p:nvPr/>
              </p:nvSpPr>
              <p:spPr>
                <a:xfrm>
                  <a:off x="4656600" y="2252880"/>
                  <a:ext cx="2194560" cy="2194560"/>
                </a:xfrm>
                <a:prstGeom prst="rect">
                  <a:avLst/>
                </a:prstGeom>
                <a:noFill/>
                <a:ln w="720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1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901FB67D-1010-4D29-8A3E-FB669A15EC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123" y="3202560"/>
                    <a:ext cx="996840" cy="29520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DBF8C67B-5951-4BF5-92B1-8D6DF6C40DB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55110" y="3166604"/>
                      <a:ext cx="1068506" cy="36675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282DBEB8-9687-455E-8FFC-443897999F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19797" y="3133800"/>
                    <a:ext cx="996840" cy="2952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26A73E00-11E7-4EF8-9AF6-2714CAA496C7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7084157" y="3097800"/>
                      <a:ext cx="1068480" cy="366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4CB70-F9F9-4CC9-B79F-07A2459DB646}"/>
                  </a:ext>
                </a:extLst>
              </p:cNvPr>
              <p:cNvSpPr txBox="1"/>
              <p:nvPr/>
            </p:nvSpPr>
            <p:spPr>
              <a:xfrm>
                <a:off x="2876365" y="3198166"/>
                <a:ext cx="872879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data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7555AE-EC6E-425D-A9D1-424B53846FE6}"/>
                  </a:ext>
                </a:extLst>
              </p:cNvPr>
              <p:cNvSpPr txBox="1"/>
              <p:nvPr/>
            </p:nvSpPr>
            <p:spPr>
              <a:xfrm>
                <a:off x="5311382" y="3120808"/>
                <a:ext cx="1677773" cy="616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  <a:cs typeface="Segoe UI Light" panose="020B0502040204020203" pitchFamily="34" charset="0"/>
                  </a:rPr>
                  <a:t>TensorFlow</a:t>
                </a:r>
                <a:endParaRPr lang="en-US" sz="2400" dirty="0">
                  <a:latin typeface="+mj-lt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57B05C-9AC0-4A7C-A2A9-ED9CA7F5F9CB}"/>
                </a:ext>
              </a:extLst>
            </p:cNvPr>
            <p:cNvSpPr txBox="1"/>
            <p:nvPr/>
          </p:nvSpPr>
          <p:spPr>
            <a:xfrm>
              <a:off x="1322987" y="3594640"/>
              <a:ext cx="56427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“optimize” the model using a </a:t>
              </a:r>
              <a:r>
                <a:rPr lang="en-US" sz="2800" i="1" dirty="0">
                  <a:solidFill>
                    <a:srgbClr val="FF0000"/>
                  </a:solidFill>
                </a:rPr>
                <a:t>cost/loss function </a:t>
              </a:r>
              <a:r>
                <a:rPr lang="en-US" sz="2800" dirty="0"/>
                <a:t>and </a:t>
              </a:r>
              <a:r>
                <a:rPr lang="en-US" sz="2800" i="1" dirty="0">
                  <a:solidFill>
                    <a:srgbClr val="FF0000"/>
                  </a:solidFill>
                </a:rPr>
                <a:t>optimizer</a:t>
              </a:r>
              <a:endParaRPr lang="en-US" sz="2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DD117D-3693-42B8-B780-3831F3467DAA}"/>
              </a:ext>
            </a:extLst>
          </p:cNvPr>
          <p:cNvGrpSpPr/>
          <p:nvPr/>
        </p:nvGrpSpPr>
        <p:grpSpPr>
          <a:xfrm>
            <a:off x="1413145" y="5174018"/>
            <a:ext cx="8571629" cy="1206107"/>
            <a:chOff x="1413145" y="5174018"/>
            <a:chExt cx="8571629" cy="12061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AC64985-2BB1-40BA-A554-CB4352F4721D}"/>
                </a:ext>
              </a:extLst>
            </p:cNvPr>
            <p:cNvGrpSpPr/>
            <p:nvPr/>
          </p:nvGrpSpPr>
          <p:grpSpPr>
            <a:xfrm>
              <a:off x="7068843" y="5174018"/>
              <a:ext cx="2915931" cy="1206107"/>
              <a:chOff x="5790608" y="3348683"/>
              <a:chExt cx="6109973" cy="255852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3F65F-D506-4C02-91E0-8E6921C4024B}"/>
                  </a:ext>
                </a:extLst>
              </p:cNvPr>
              <p:cNvSpPr txBox="1"/>
              <p:nvPr/>
            </p:nvSpPr>
            <p:spPr>
              <a:xfrm>
                <a:off x="10536198" y="4930958"/>
                <a:ext cx="1364383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answers</a:t>
                </a:r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3615B-CF4B-4CA5-BE71-85FC4CC26CFF}"/>
                  </a:ext>
                </a:extLst>
              </p:cNvPr>
              <p:cNvGrpSpPr/>
              <p:nvPr/>
            </p:nvGrpSpPr>
            <p:grpSpPr>
              <a:xfrm>
                <a:off x="5790608" y="3348683"/>
                <a:ext cx="5810852" cy="2558528"/>
                <a:chOff x="5790608" y="3348683"/>
                <a:chExt cx="5810852" cy="2558528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C595C5-EBE6-410C-AA15-CA1FC9A11BD3}"/>
                    </a:ext>
                  </a:extLst>
                </p:cNvPr>
                <p:cNvSpPr txBox="1"/>
                <p:nvPr/>
              </p:nvSpPr>
              <p:spPr>
                <a:xfrm>
                  <a:off x="5790608" y="5083561"/>
                  <a:ext cx="1015059" cy="5549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input</a:t>
                  </a:r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9D2E972-4418-4268-ABE1-E1403128960A}"/>
                    </a:ext>
                  </a:extLst>
                </p:cNvPr>
                <p:cNvGrpSpPr/>
                <p:nvPr/>
              </p:nvGrpSpPr>
              <p:grpSpPr>
                <a:xfrm>
                  <a:off x="6832720" y="3712651"/>
                  <a:ext cx="4768740" cy="2194560"/>
                  <a:chOff x="3347897" y="2252880"/>
                  <a:chExt cx="4768740" cy="219456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423F47F-5915-40D9-962F-64986B52CECE}"/>
                      </a:ext>
                    </a:extLst>
                  </p:cNvPr>
                  <p:cNvSpPr/>
                  <p:nvPr/>
                </p:nvSpPr>
                <p:spPr>
                  <a:xfrm>
                    <a:off x="4656600" y="2252880"/>
                    <a:ext cx="2194560" cy="2194560"/>
                  </a:xfrm>
                  <a:prstGeom prst="rect">
                    <a:avLst/>
                  </a:prstGeom>
                  <a:noFill/>
                  <a:ln w="7200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 anchorCtr="1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30" name="Ink 29">
                        <a:extLst>
                          <a:ext uri="{FF2B5EF4-FFF2-40B4-BE49-F238E27FC236}">
                            <a16:creationId xmlns:a16="http://schemas.microsoft.com/office/drawing/2014/main" id="{CBDAEB42-15A3-460D-A87B-CF534E2E35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47897" y="3707023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DBF8C67B-5951-4BF5-92B1-8D6DF6C40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2257" y="3671023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2012F75E-E867-483E-8372-F01B9C2879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7119797" y="3133800"/>
                      <a:ext cx="996840" cy="29520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26A73E00-11E7-4EF8-9AF6-2714CAA4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4157" y="3097800"/>
                        <a:ext cx="1068480" cy="36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638" y="3348683"/>
                    <a:ext cx="1749960" cy="1146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7EEB2900-24AA-4063-A890-F38276C1F67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5821241" y="3272345"/>
                      <a:ext cx="1900000" cy="1298513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68D4D5-1971-45A4-81C0-C0C53E1205C8}"/>
                  </a:ext>
                </a:extLst>
              </p:cNvPr>
              <p:cNvSpPr txBox="1"/>
              <p:nvPr/>
            </p:nvSpPr>
            <p:spPr>
              <a:xfrm>
                <a:off x="8741250" y="4532453"/>
                <a:ext cx="994906" cy="55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code</a:t>
                </a:r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20DEE6-9D79-462D-BC84-8A5FA678C3E2}"/>
                </a:ext>
              </a:extLst>
            </p:cNvPr>
            <p:cNvSpPr txBox="1"/>
            <p:nvPr/>
          </p:nvSpPr>
          <p:spPr>
            <a:xfrm>
              <a:off x="1413145" y="5456512"/>
              <a:ext cx="466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You use the model to predict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1BCD3-7F0E-4A84-98F9-F9BF6E6B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6" b="12875"/>
          <a:stretch/>
        </p:blipFill>
        <p:spPr bwMode="auto">
          <a:xfrm>
            <a:off x="951182" y="1690688"/>
            <a:ext cx="10289635" cy="47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42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9AC87-9591-4662-8324-122B88C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F465B8-7CA8-4845-91E9-18F5B7142FB4}"/>
              </a:ext>
            </a:extLst>
          </p:cNvPr>
          <p:cNvSpPr txBox="1"/>
          <p:nvPr/>
        </p:nvSpPr>
        <p:spPr>
          <a:xfrm>
            <a:off x="351490" y="2266612"/>
            <a:ext cx="5897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“craft” the function “shape” – in TensorFlow this is a </a:t>
            </a:r>
            <a:r>
              <a:rPr lang="en-US" sz="2800" i="1" dirty="0">
                <a:solidFill>
                  <a:srgbClr val="FF0000"/>
                </a:solidFill>
              </a:rPr>
              <a:t>model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7B05C-9AC0-4A7C-A2A9-ED9CA7F5F9CB}"/>
              </a:ext>
            </a:extLst>
          </p:cNvPr>
          <p:cNvSpPr txBox="1"/>
          <p:nvPr/>
        </p:nvSpPr>
        <p:spPr>
          <a:xfrm>
            <a:off x="351425" y="4387120"/>
            <a:ext cx="564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“optimize” the model using a </a:t>
            </a:r>
            <a:r>
              <a:rPr lang="en-US" sz="2800" i="1" dirty="0">
                <a:solidFill>
                  <a:srgbClr val="FF0000"/>
                </a:solidFill>
              </a:rPr>
              <a:t>cost/loss function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FF0000"/>
                </a:solidFill>
              </a:rPr>
              <a:t>optimizer</a:t>
            </a: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20DEE6-9D79-462D-BC84-8A5FA678C3E2}"/>
              </a:ext>
            </a:extLst>
          </p:cNvPr>
          <p:cNvSpPr txBox="1"/>
          <p:nvPr/>
        </p:nvSpPr>
        <p:spPr>
          <a:xfrm>
            <a:off x="351425" y="5680032"/>
            <a:ext cx="4665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use the model to 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6A-D044-4721-AD96-B317E22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495" y="1789094"/>
            <a:ext cx="5350775" cy="437976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520B5A59-D1DC-4172-BFD9-8A0A5077EDD0}"/>
              </a:ext>
            </a:extLst>
          </p:cNvPr>
          <p:cNvSpPr/>
          <p:nvPr/>
        </p:nvSpPr>
        <p:spPr>
          <a:xfrm>
            <a:off x="6136758" y="2148840"/>
            <a:ext cx="225158" cy="138176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4E07257-6DD6-46C6-8612-825B203E94C9}"/>
              </a:ext>
            </a:extLst>
          </p:cNvPr>
          <p:cNvSpPr/>
          <p:nvPr/>
        </p:nvSpPr>
        <p:spPr>
          <a:xfrm>
            <a:off x="6136758" y="4221480"/>
            <a:ext cx="225158" cy="127508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73B1-791A-4852-933B-F791E7EE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7B0E-BCE1-4B52-8BA4-C78F072F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b="1" dirty="0" err="1"/>
              <a:t>Adadelta</a:t>
            </a:r>
            <a:r>
              <a:rPr lang="en-US" dirty="0"/>
              <a:t>: Optimizer that implements the </a:t>
            </a:r>
            <a:r>
              <a:rPr lang="en-US" dirty="0" err="1"/>
              <a:t>Adadelta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Adagrad</a:t>
            </a:r>
            <a:r>
              <a:rPr lang="en-US" dirty="0"/>
              <a:t>: Optimizer that implements the </a:t>
            </a:r>
            <a:r>
              <a:rPr lang="en-US" dirty="0" err="1"/>
              <a:t>Adagrad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Adam</a:t>
            </a:r>
            <a:r>
              <a:rPr lang="en-US" dirty="0"/>
              <a:t>: Optimizer that implements the Adam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Adamax</a:t>
            </a:r>
            <a:r>
              <a:rPr lang="en-US" dirty="0"/>
              <a:t>: Optimizer that implements the </a:t>
            </a:r>
            <a:r>
              <a:rPr lang="en-US" dirty="0" err="1"/>
              <a:t>Adamax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Ftrl</a:t>
            </a:r>
            <a:r>
              <a:rPr lang="en-US" dirty="0"/>
              <a:t>: Optimizer that implements the FTRL algorithm.</a:t>
            </a:r>
          </a:p>
          <a:p>
            <a:r>
              <a:rPr lang="en-US" dirty="0"/>
              <a:t>class </a:t>
            </a:r>
            <a:r>
              <a:rPr lang="en-US" b="1" dirty="0" err="1"/>
              <a:t>Nadam</a:t>
            </a:r>
            <a:r>
              <a:rPr lang="en-US" dirty="0"/>
              <a:t>: Optimizer that implements the </a:t>
            </a:r>
            <a:r>
              <a:rPr lang="en-US" dirty="0" err="1"/>
              <a:t>NAdam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Optimizer</a:t>
            </a:r>
            <a:r>
              <a:rPr lang="en-US" dirty="0"/>
              <a:t>: Updated base class for optimizers.</a:t>
            </a:r>
          </a:p>
          <a:p>
            <a:r>
              <a:rPr lang="en-US" dirty="0"/>
              <a:t>class </a:t>
            </a:r>
            <a:r>
              <a:rPr lang="en-US" b="1" dirty="0" err="1"/>
              <a:t>RMSprop</a:t>
            </a:r>
            <a:r>
              <a:rPr lang="en-US" dirty="0"/>
              <a:t>: Optimizer that implements the </a:t>
            </a:r>
            <a:r>
              <a:rPr lang="en-US" dirty="0" err="1"/>
              <a:t>RMSprop</a:t>
            </a:r>
            <a:r>
              <a:rPr lang="en-US" dirty="0"/>
              <a:t> algorithm.</a:t>
            </a:r>
          </a:p>
          <a:p>
            <a:r>
              <a:rPr lang="en-US" dirty="0"/>
              <a:t>class </a:t>
            </a:r>
            <a:r>
              <a:rPr lang="en-US" b="1" dirty="0"/>
              <a:t>SGD</a:t>
            </a:r>
            <a:r>
              <a:rPr lang="en-US" dirty="0"/>
              <a:t>: Stochastic gradient descent and momentum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899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60A-9BAE-4CD2-95F7-E67E71F7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0B7-E17D-411E-B221-850C03A8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class </a:t>
            </a:r>
            <a:r>
              <a:rPr lang="en-US" sz="1600" b="1" dirty="0" err="1"/>
              <a:t>BinaryCrossentropy</a:t>
            </a:r>
            <a:r>
              <a:rPr lang="en-US" sz="1600" dirty="0"/>
              <a:t>: Computes the cross-entropy loss between true labels and predicted labels.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CategoricalHinge</a:t>
            </a:r>
            <a:r>
              <a:rPr lang="en-US" sz="1600" dirty="0"/>
              <a:t>: Computes the categorical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CosineSimilarity</a:t>
            </a:r>
            <a:r>
              <a:rPr lang="en-US" sz="1600" dirty="0"/>
              <a:t>: Computes the cosine similarity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Hinge</a:t>
            </a:r>
            <a:r>
              <a:rPr lang="en-US" sz="1600" dirty="0"/>
              <a:t>: Computes the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Huber</a:t>
            </a:r>
            <a:r>
              <a:rPr lang="en-US" sz="1600" dirty="0"/>
              <a:t>: Computes the Huber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KLDivergence</a:t>
            </a:r>
            <a:r>
              <a:rPr lang="en-US" sz="1600" dirty="0"/>
              <a:t>: Computes </a:t>
            </a:r>
            <a:r>
              <a:rPr lang="en-US" sz="1600" dirty="0" err="1"/>
              <a:t>Kullback</a:t>
            </a:r>
            <a:r>
              <a:rPr lang="en-US" sz="1600" dirty="0"/>
              <a:t> </a:t>
            </a:r>
            <a:r>
              <a:rPr lang="en-US" sz="1600" dirty="0" err="1"/>
              <a:t>Leibler</a:t>
            </a:r>
            <a:r>
              <a:rPr lang="en-US" sz="1600" dirty="0"/>
              <a:t> divergence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LogCosh</a:t>
            </a:r>
            <a:r>
              <a:rPr lang="en-US" sz="1600" dirty="0"/>
              <a:t>: Computes the logarithm of the hyperbolic cosine of the prediction error.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MeanAbsoluteError</a:t>
            </a:r>
            <a:r>
              <a:rPr lang="en-US" sz="1600" dirty="0"/>
              <a:t>: Computes the mean of absolute difference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MeanAbsolutePercentageError</a:t>
            </a:r>
            <a:r>
              <a:rPr lang="en-US" sz="1600" dirty="0"/>
              <a:t>: Computes the mean absolute percentage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MeanSquaredError</a:t>
            </a:r>
            <a:r>
              <a:rPr lang="en-US" sz="1600" dirty="0"/>
              <a:t>: Computes the mean of squares of errors between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MeanSquaredLogarithmicError</a:t>
            </a:r>
            <a:r>
              <a:rPr lang="en-US" sz="1600" dirty="0"/>
              <a:t>: Computes the mean squared logarithmic error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/>
              <a:t>Poisson</a:t>
            </a:r>
            <a:r>
              <a:rPr lang="en-US" sz="1600" dirty="0"/>
              <a:t>: Computes the Poisson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SparseCategoricalCrossentropy</a:t>
            </a:r>
            <a:r>
              <a:rPr lang="en-US" sz="1600" dirty="0"/>
              <a:t>: Computes the </a:t>
            </a:r>
            <a:r>
              <a:rPr lang="en-US" sz="1600" dirty="0" err="1"/>
              <a:t>crossentropy</a:t>
            </a:r>
            <a:r>
              <a:rPr lang="en-US" sz="1600" dirty="0"/>
              <a:t> loss between the labels and predictions.</a:t>
            </a:r>
          </a:p>
          <a:p>
            <a:r>
              <a:rPr lang="en-US" sz="1600" dirty="0"/>
              <a:t>class </a:t>
            </a:r>
            <a:r>
              <a:rPr lang="en-US" sz="1600" b="1" dirty="0" err="1"/>
              <a:t>SquaredHinge</a:t>
            </a:r>
            <a:r>
              <a:rPr lang="en-US" sz="1600" dirty="0"/>
              <a:t>: Computes the squared hinge loss between </a:t>
            </a:r>
            <a:r>
              <a:rPr lang="en-US" sz="1600" dirty="0" err="1"/>
              <a:t>y_true</a:t>
            </a:r>
            <a:r>
              <a:rPr lang="en-US" sz="1600" dirty="0"/>
              <a:t> and </a:t>
            </a:r>
            <a:r>
              <a:rPr lang="en-US" sz="1600" dirty="0" err="1"/>
              <a:t>y_pred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3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A182-4B5C-4F62-A7FB-AB099C9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5AEDE-B2E2-4BBD-A9F7-FE59569F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5" y="1306144"/>
            <a:ext cx="4435694" cy="104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18346-0EAE-4AC7-B856-465E5979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226641"/>
            <a:ext cx="4500881" cy="240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EEDB14-398C-4D16-A0C5-0BD9D8145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0" y="4631359"/>
            <a:ext cx="5771151" cy="20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–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90" y="2319852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5415964" y="3469341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5D1F5F-64A3-4F2F-B50F-858CD81E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F264D-69B6-4975-BA6F-5170328B9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 on with </a:t>
            </a:r>
            <a:r>
              <a:rPr lang="en-US" dirty="0" err="1"/>
              <a:t>scikit</a:t>
            </a:r>
            <a:r>
              <a:rPr lang="en-US" dirty="0"/>
              <a:t>-learn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397186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891-D270-4E8B-A988-5CEBD9D3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Login or Create an Azure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BD7D-D6F2-448F-9F7F-1D3D60F4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Claim a pass over at </a:t>
            </a:r>
            <a:r>
              <a:rPr lang="en-US" sz="4400" dirty="0">
                <a:hlinkClick r:id="rId2"/>
              </a:rPr>
              <a:t>aka.ms/</a:t>
            </a:r>
            <a:r>
              <a:rPr lang="en-US" sz="4400" dirty="0" err="1">
                <a:hlinkClick r:id="rId2"/>
              </a:rPr>
              <a:t>dlworkshop</a:t>
            </a:r>
            <a:r>
              <a:rPr lang="en-US" sz="4400" dirty="0">
                <a:hlinkClick r:id="rId3"/>
              </a:rPr>
              <a:t> </a:t>
            </a:r>
            <a:endParaRPr lang="en-US" sz="4400" dirty="0">
              <a:hlinkClick r:id="rId4"/>
            </a:endParaRPr>
          </a:p>
          <a:p>
            <a:r>
              <a:rPr lang="en-US" sz="4400" dirty="0"/>
              <a:t>Go to </a:t>
            </a:r>
            <a:r>
              <a:rPr lang="en-US" sz="4400" dirty="0">
                <a:hlinkClick r:id="rId5"/>
              </a:rPr>
              <a:t>aka.ms/</a:t>
            </a:r>
            <a:r>
              <a:rPr lang="en-US" sz="4400" dirty="0" err="1">
                <a:hlinkClick r:id="rId5"/>
              </a:rPr>
              <a:t>globalaiazure</a:t>
            </a:r>
            <a:r>
              <a:rPr lang="en-US" sz="4400" dirty="0"/>
              <a:t> to create and Azure Account</a:t>
            </a:r>
          </a:p>
          <a:p>
            <a:r>
              <a:rPr lang="en-US" sz="4400" dirty="0"/>
              <a:t>Go to </a:t>
            </a:r>
            <a:r>
              <a:rPr lang="en-US" sz="4400" dirty="0">
                <a:hlinkClick r:id="rId6"/>
              </a:rPr>
              <a:t>www.microsoftazurepass.com</a:t>
            </a:r>
            <a:r>
              <a:rPr lang="en-US" sz="4400" dirty="0"/>
              <a:t> to redeem a $100 Azure Credit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667B-1058-4F4D-BDB8-EFA5AB21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Machine Learning Workspace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4A5A24-03CE-4997-9097-C6547DA7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11" y="1559618"/>
            <a:ext cx="9370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168-C53F-47CD-984C-66390D7A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– Some Initial Thoughts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DAC1B-B115-43A0-9390-94238DBDB775}"/>
              </a:ext>
            </a:extLst>
          </p:cNvPr>
          <p:cNvSpPr/>
          <p:nvPr/>
        </p:nvSpPr>
        <p:spPr>
          <a:xfrm>
            <a:off x="3080679" y="3132205"/>
            <a:ext cx="7228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https://github.com/cloudscaleml/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CE35662-00D6-45CC-A0E8-98A8A307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7115" y="2992208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54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636ABA-517F-45F1-BCEA-8AEC9CEE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13" y="165473"/>
            <a:ext cx="9829184" cy="66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54A1AA-2BD6-41DF-8D80-419393EE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7" y="0"/>
            <a:ext cx="1105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CB9D7-6589-4CF5-9445-DEE15A8E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481"/>
            <a:ext cx="12192000" cy="58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7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F9E6B-E0DD-42CE-BAEE-E3EE7554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105"/>
            <a:ext cx="12192000" cy="2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3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5931BB-6144-4DE3-B1BA-C64B1512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71" y="0"/>
            <a:ext cx="841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2B71-6D08-4C81-AB1D-A555CAE4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9734" y="236464"/>
            <a:ext cx="1230024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CE57-81CB-4E7D-AAE7-BF6BFEDC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3" y="1562027"/>
            <a:ext cx="12050852" cy="88669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aka.ms/</a:t>
            </a:r>
            <a:r>
              <a:rPr lang="en-US" sz="6600" dirty="0" err="1">
                <a:solidFill>
                  <a:schemeClr val="accent1"/>
                </a:solidFill>
              </a:rPr>
              <a:t>CloudScaleML</a:t>
            </a:r>
            <a:endParaRPr lang="en-US" sz="6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069F3-01B9-408D-B4E1-81F1B82A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96" y="3429000"/>
            <a:ext cx="9288512" cy="22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57011-FC1B-447A-9843-F36BA0B4BEDD}"/>
              </a:ext>
            </a:extLst>
          </p:cNvPr>
          <p:cNvSpPr txBox="1"/>
          <p:nvPr/>
        </p:nvSpPr>
        <p:spPr>
          <a:xfrm>
            <a:off x="234344" y="294078"/>
            <a:ext cx="939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 the workshop to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Copy the repo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Go back to the terminal in </a:t>
            </a:r>
            <a:r>
              <a:rPr lang="en-US" sz="3600" dirty="0" err="1"/>
              <a:t>Jupyter</a:t>
            </a:r>
            <a:r>
              <a:rPr lang="en-US" sz="3600" dirty="0"/>
              <a:t>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`git clone` and paste link with CTRL+SHIFT+V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2DF2C-E787-47BC-8486-8C720013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" y="3429000"/>
            <a:ext cx="10703839" cy="25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8993-94CB-4139-8A2F-C65A0F2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Preamble – What are we making?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FB35F1-6E52-4770-B3CE-76084F11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0316" y="2625455"/>
            <a:ext cx="2291556" cy="2291556"/>
          </a:xfrm>
          <a:prstGeom prst="rect">
            <a:avLst/>
          </a:prstGeom>
        </p:spPr>
      </p:pic>
      <p:pic>
        <p:nvPicPr>
          <p:cNvPr id="15" name="Picture 14" descr="A close up of a white plate topped with a sandwich and broccoli&#10;&#10;Description automatically generated">
            <a:extLst>
              <a:ext uri="{FF2B5EF4-FFF2-40B4-BE49-F238E27FC236}">
                <a16:creationId xmlns:a16="http://schemas.microsoft.com/office/drawing/2014/main" id="{D7F2E5C1-38CD-4822-BB73-1E7C95CEB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04" y="1686606"/>
            <a:ext cx="2535464" cy="1939630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3A86C71B-4D62-4F60-AB90-D4F7ABA0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95" y="4232866"/>
            <a:ext cx="2586173" cy="19396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3536F5-E2CF-43A9-8A86-7DADB5DDB79B}"/>
              </a:ext>
            </a:extLst>
          </p:cNvPr>
          <p:cNvGrpSpPr/>
          <p:nvPr/>
        </p:nvGrpSpPr>
        <p:grpSpPr>
          <a:xfrm>
            <a:off x="4916263" y="2438666"/>
            <a:ext cx="1089932" cy="553545"/>
            <a:chOff x="5369380" y="2438666"/>
            <a:chExt cx="1089932" cy="55354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DB2993-0107-44CE-984F-1F6498520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380" y="2494799"/>
              <a:ext cx="1089932" cy="497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EE6F-F223-4B2D-B904-C6FFB8DD8099}"/>
                </a:ext>
              </a:extLst>
            </p:cNvPr>
            <p:cNvSpPr txBox="1"/>
            <p:nvPr/>
          </p:nvSpPr>
          <p:spPr>
            <a:xfrm rot="20167681">
              <a:off x="5427319" y="2438666"/>
              <a:ext cx="83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burrito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45276-51E8-4E1E-B530-1842B365E689}"/>
              </a:ext>
            </a:extLst>
          </p:cNvPr>
          <p:cNvGrpSpPr/>
          <p:nvPr/>
        </p:nvGrpSpPr>
        <p:grpSpPr>
          <a:xfrm>
            <a:off x="4857754" y="4314509"/>
            <a:ext cx="1148441" cy="602502"/>
            <a:chOff x="5310871" y="4314509"/>
            <a:chExt cx="1148441" cy="60250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10862F-CFA3-4F46-9C83-65736B8E394C}"/>
                </a:ext>
              </a:extLst>
            </p:cNvPr>
            <p:cNvCxnSpPr>
              <a:cxnSpLocks/>
            </p:cNvCxnSpPr>
            <p:nvPr/>
          </p:nvCxnSpPr>
          <p:spPr>
            <a:xfrm>
              <a:off x="5310871" y="4363201"/>
              <a:ext cx="1148441" cy="55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F2DBE5-5801-431F-A6F9-9B1D76BFDB50}"/>
                </a:ext>
              </a:extLst>
            </p:cNvPr>
            <p:cNvSpPr txBox="1"/>
            <p:nvPr/>
          </p:nvSpPr>
          <p:spPr>
            <a:xfrm rot="1508756">
              <a:off x="5590024" y="4314509"/>
              <a:ext cx="676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43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92C-708A-4200-BA1E-D00EDE58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– Intuition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A8627-7283-49C1-A4C9-E07F0A95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" y="2279511"/>
            <a:ext cx="2462456" cy="276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2C250-B775-46FF-8DCF-7674C285FCD9}"/>
              </a:ext>
            </a:extLst>
          </p:cNvPr>
          <p:cNvSpPr txBox="1"/>
          <p:nvPr/>
        </p:nvSpPr>
        <p:spPr>
          <a:xfrm>
            <a:off x="3461658" y="3429000"/>
            <a:ext cx="78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Why would this be hard to program?</a:t>
            </a:r>
          </a:p>
        </p:txBody>
      </p:sp>
    </p:spTree>
    <p:extLst>
      <p:ext uri="{BB962C8B-B14F-4D97-AF65-F5344CB8AC3E}">
        <p14:creationId xmlns:p14="http://schemas.microsoft.com/office/powerpoint/2010/main" val="403533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82A1F-B93E-471C-BCD2-5748A79D086A}"/>
              </a:ext>
            </a:extLst>
          </p:cNvPr>
          <p:cNvGrpSpPr/>
          <p:nvPr/>
        </p:nvGrpSpPr>
        <p:grpSpPr>
          <a:xfrm>
            <a:off x="2583401" y="1313895"/>
            <a:ext cx="8791261" cy="5232329"/>
            <a:chOff x="2583401" y="1722268"/>
            <a:chExt cx="8791261" cy="482395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8E4C82-72BB-49C4-8259-3EAA8DE35432}"/>
                </a:ext>
              </a:extLst>
            </p:cNvPr>
            <p:cNvSpPr/>
            <p:nvPr/>
          </p:nvSpPr>
          <p:spPr>
            <a:xfrm>
              <a:off x="2583401" y="1722268"/>
              <a:ext cx="8791261" cy="4823956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6B260-37D0-4ED7-B150-3D456B8BFE79}"/>
                </a:ext>
              </a:extLst>
            </p:cNvPr>
            <p:cNvSpPr txBox="1"/>
            <p:nvPr/>
          </p:nvSpPr>
          <p:spPr>
            <a:xfrm>
              <a:off x="4575090" y="2098362"/>
              <a:ext cx="2733460" cy="425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artificial intelligence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5EDB6E-2BDA-4292-9DFF-20DA1EED1BDD}"/>
              </a:ext>
            </a:extLst>
          </p:cNvPr>
          <p:cNvGrpSpPr/>
          <p:nvPr/>
        </p:nvGrpSpPr>
        <p:grpSpPr>
          <a:xfrm>
            <a:off x="4861281" y="2253713"/>
            <a:ext cx="5914667" cy="3742781"/>
            <a:chOff x="3854100" y="1768928"/>
            <a:chExt cx="6398066" cy="39079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DDE20-62E9-4789-9816-EACDBFE56BA6}"/>
                </a:ext>
              </a:extLst>
            </p:cNvPr>
            <p:cNvSpPr/>
            <p:nvPr/>
          </p:nvSpPr>
          <p:spPr>
            <a:xfrm>
              <a:off x="3854100" y="1768928"/>
              <a:ext cx="6398066" cy="3907971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F2455E-753F-4A1A-B5CD-74B8DCE1659F}"/>
                </a:ext>
              </a:extLst>
            </p:cNvPr>
            <p:cNvSpPr txBox="1"/>
            <p:nvPr/>
          </p:nvSpPr>
          <p:spPr>
            <a:xfrm>
              <a:off x="5022950" y="2095452"/>
              <a:ext cx="2591727" cy="482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machine learning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5A5DE-62F1-4A75-B6D8-47E9D599A400}"/>
              </a:ext>
            </a:extLst>
          </p:cNvPr>
          <p:cNvGrpSpPr/>
          <p:nvPr/>
        </p:nvGrpSpPr>
        <p:grpSpPr>
          <a:xfrm>
            <a:off x="7049266" y="3039724"/>
            <a:ext cx="3117082" cy="2417927"/>
            <a:chOff x="6270728" y="2683328"/>
            <a:chExt cx="3371837" cy="24547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8E0EA3-64F5-4171-86F0-52B25E7D5B79}"/>
                </a:ext>
              </a:extLst>
            </p:cNvPr>
            <p:cNvSpPr/>
            <p:nvPr/>
          </p:nvSpPr>
          <p:spPr>
            <a:xfrm>
              <a:off x="6270728" y="2683328"/>
              <a:ext cx="3371837" cy="2454728"/>
            </a:xfrm>
            <a:prstGeom prst="ellipse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A8960-A06A-40AB-BD87-327F4E028337}"/>
                </a:ext>
              </a:extLst>
            </p:cNvPr>
            <p:cNvSpPr txBox="1"/>
            <p:nvPr/>
          </p:nvSpPr>
          <p:spPr>
            <a:xfrm>
              <a:off x="6975096" y="2969197"/>
              <a:ext cx="2034345" cy="46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  <a:cs typeface="Segoe UI Light" panose="020B0502040204020203" pitchFamily="34" charset="0"/>
                </a:rPr>
                <a:t>deep learning</a:t>
              </a:r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C6B48D77-1B60-48F5-8F5E-EE71C93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what is it anyway?</a:t>
            </a:r>
          </a:p>
        </p:txBody>
      </p:sp>
    </p:spTree>
    <p:extLst>
      <p:ext uri="{BB962C8B-B14F-4D97-AF65-F5344CB8AC3E}">
        <p14:creationId xmlns:p14="http://schemas.microsoft.com/office/powerpoint/2010/main" val="926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93DECE-1343-465E-976C-D2F7472EA99B}"/>
              </a:ext>
            </a:extLst>
          </p:cNvPr>
          <p:cNvSpPr txBox="1"/>
          <p:nvPr/>
        </p:nvSpPr>
        <p:spPr>
          <a:xfrm>
            <a:off x="2376843" y="2815342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function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3BB60-8A64-4F88-8211-5A24778C930D}"/>
              </a:ext>
            </a:extLst>
          </p:cNvPr>
          <p:cNvSpPr txBox="1"/>
          <p:nvPr/>
        </p:nvSpPr>
        <p:spPr>
          <a:xfrm>
            <a:off x="2797760" y="370263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input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1CC1D-46F0-416A-8C03-2C6C98365440}"/>
              </a:ext>
            </a:extLst>
          </p:cNvPr>
          <p:cNvSpPr txBox="1"/>
          <p:nvPr/>
        </p:nvSpPr>
        <p:spPr>
          <a:xfrm>
            <a:off x="8604761" y="3046175"/>
            <a:ext cx="121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Segoe UI Light" panose="020B0502040204020203" pitchFamily="34" charset="0"/>
              </a:rPr>
              <a:t>answers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C738F9-4205-44F1-8617-D11CB3C4BD40}"/>
              </a:ext>
            </a:extLst>
          </p:cNvPr>
          <p:cNvGrpSpPr/>
          <p:nvPr/>
        </p:nvGrpSpPr>
        <p:grpSpPr>
          <a:xfrm>
            <a:off x="3678973" y="2331720"/>
            <a:ext cx="4834054" cy="2194560"/>
            <a:chOff x="3282583" y="2252880"/>
            <a:chExt cx="4834054" cy="2194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65DB01-D8C9-4901-9397-8077B6F92385}"/>
                </a:ext>
              </a:extLst>
            </p:cNvPr>
            <p:cNvSpPr/>
            <p:nvPr/>
          </p:nvSpPr>
          <p:spPr>
            <a:xfrm>
              <a:off x="4656600" y="2252880"/>
              <a:ext cx="2194560" cy="2194560"/>
            </a:xfrm>
            <a:prstGeom prst="rect">
              <a:avLst/>
            </a:prstGeom>
            <a:noFill/>
            <a:ln w="72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endParaRPr lang="en-US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14:cNvPr>
                <p14:cNvContentPartPr/>
                <p14:nvPr/>
              </p14:nvContentPartPr>
              <p14:xfrm>
                <a:off x="3282583" y="2792623"/>
                <a:ext cx="996840" cy="29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4126E-4662-46C5-B91F-586BBF6737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46943" y="27566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14:cNvPr>
                <p14:cNvContentPartPr/>
                <p14:nvPr/>
              </p14:nvContentPartPr>
              <p14:xfrm>
                <a:off x="3347897" y="3707023"/>
                <a:ext cx="996840" cy="295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F8C67B-5951-4BF5-92B1-8D6DF6C40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2257" y="3671023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14:cNvPr>
                <p14:cNvContentPartPr/>
                <p14:nvPr/>
              </p14:nvContentPartPr>
              <p14:xfrm>
                <a:off x="7119797" y="3133800"/>
                <a:ext cx="996840" cy="29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A73E00-11E7-4EF8-9AF6-2714CAA49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84157" y="3097800"/>
                  <a:ext cx="1068480" cy="366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itle 69">
            <a:extLst>
              <a:ext uri="{FF2B5EF4-FFF2-40B4-BE49-F238E27FC236}">
                <a16:creationId xmlns:a16="http://schemas.microsoft.com/office/drawing/2014/main" id="{1376B8E5-2AC6-4B4B-9AE4-5EF4429A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 Light" panose="020B0502040204020203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1380</Words>
  <Application>Microsoft Office PowerPoint</Application>
  <PresentationFormat>Widescreen</PresentationFormat>
  <Paragraphs>305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Wingdings 2</vt:lpstr>
      <vt:lpstr>Office Theme</vt:lpstr>
      <vt:lpstr>Cloud Scale Machine Learning</vt:lpstr>
      <vt:lpstr>Preamble – The Agenda </vt:lpstr>
      <vt:lpstr>Preamble – The Agenda </vt:lpstr>
      <vt:lpstr>Preamble – Some Initial Thoughts</vt:lpstr>
      <vt:lpstr>Preamble – Some Initial Thoughts</vt:lpstr>
      <vt:lpstr>Preamble – What are we making?</vt:lpstr>
      <vt:lpstr>Artificial Intelligence – Intuition </vt:lpstr>
      <vt:lpstr>what is it anyway?</vt:lpstr>
      <vt:lpstr>programming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process</vt:lpstr>
      <vt:lpstr>how well is it doing?</vt:lpstr>
      <vt:lpstr>how well is it doing?</vt:lpstr>
      <vt:lpstr>confusion matrix</vt:lpstr>
      <vt:lpstr>data example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scikit-learn</vt:lpstr>
      <vt:lpstr>scikit-learn – concepts </vt:lpstr>
      <vt:lpstr>scikit-learn – concepts </vt:lpstr>
      <vt:lpstr>scikit-learn – classifiers </vt:lpstr>
      <vt:lpstr>scikit-learn – concepts </vt:lpstr>
      <vt:lpstr>science</vt:lpstr>
      <vt:lpstr>science</vt:lpstr>
      <vt:lpstr>TensorFlow 2.0</vt:lpstr>
      <vt:lpstr>TensorFlow – concepts </vt:lpstr>
      <vt:lpstr>TensorFlow – concepts </vt:lpstr>
      <vt:lpstr>TensorFlow – concepts </vt:lpstr>
      <vt:lpstr>TensorFlow – concepts </vt:lpstr>
      <vt:lpstr>TensorFlow – concepts </vt:lpstr>
      <vt:lpstr>TensorFlow – optimizers </vt:lpstr>
      <vt:lpstr>TensorFlow – loss functions</vt:lpstr>
      <vt:lpstr>TensorFlow – models </vt:lpstr>
      <vt:lpstr>TensorFlow – concepts </vt:lpstr>
      <vt:lpstr>Lab</vt:lpstr>
      <vt:lpstr>Login or Create an Azure Account</vt:lpstr>
      <vt:lpstr>Create Azure Machine Learning Workspace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Scale Machine Learning</dc:title>
  <dc:creator>Seth Juarez</dc:creator>
  <cp:lastModifiedBy>Seth Juarez</cp:lastModifiedBy>
  <cp:revision>38</cp:revision>
  <dcterms:created xsi:type="dcterms:W3CDTF">2019-08-03T05:26:22Z</dcterms:created>
  <dcterms:modified xsi:type="dcterms:W3CDTF">2019-09-29T17:34:08Z</dcterms:modified>
</cp:coreProperties>
</file>