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8514" r:id="rId4"/>
    <p:sldId id="259" r:id="rId5"/>
    <p:sldId id="260" r:id="rId6"/>
    <p:sldId id="261" r:id="rId7"/>
    <p:sldId id="8515" r:id="rId8"/>
    <p:sldId id="8516" r:id="rId9"/>
    <p:sldId id="8490" r:id="rId10"/>
    <p:sldId id="8491" r:id="rId11"/>
    <p:sldId id="8493" r:id="rId12"/>
    <p:sldId id="8492" r:id="rId13"/>
    <p:sldId id="3574" r:id="rId14"/>
    <p:sldId id="8517" r:id="rId15"/>
    <p:sldId id="8526" r:id="rId16"/>
    <p:sldId id="8527" r:id="rId17"/>
    <p:sldId id="8519" r:id="rId18"/>
    <p:sldId id="8523" r:id="rId19"/>
    <p:sldId id="8520" r:id="rId20"/>
    <p:sldId id="3521" r:id="rId21"/>
    <p:sldId id="3585" r:id="rId22"/>
    <p:sldId id="3586" r:id="rId23"/>
    <p:sldId id="4643" r:id="rId24"/>
    <p:sldId id="3473" r:id="rId25"/>
    <p:sldId id="8522" r:id="rId26"/>
    <p:sldId id="8521" r:id="rId27"/>
    <p:sldId id="4165" r:id="rId28"/>
    <p:sldId id="4166" r:id="rId29"/>
    <p:sldId id="852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87DD7-1D11-464E-B592-833B9E18AB3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1F099-20DC-4B84-AF69-2D0B62619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507">
              <a:lnSpc>
                <a:spcPct val="100000"/>
              </a:lnSpc>
              <a:spcAft>
                <a:spcPts val="0"/>
              </a:spcAft>
              <a:defRPr/>
            </a:pPr>
            <a:r>
              <a:rPr lang="en-US"/>
              <a:t>Here is the data scientist’s inner loop of work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7533">
              <a:defRPr/>
            </a:pPr>
            <a:fld id="{F5194323-46EB-47FD-802B-1151F9FD2B5B}" type="slidenum">
              <a:rPr lang="en-US">
                <a:solidFill>
                  <a:prstClr val="black"/>
                </a:solidFill>
              </a:rPr>
              <a:pPr defTabSz="967533"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6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48507">
              <a:defRPr/>
            </a:pPr>
            <a:fld id="{4484ABEE-72D2-4711-B507-13A06E438805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8507">
                <a:defRPr/>
              </a:pPr>
              <a:t>24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484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F03-268C-4A58-BA47-675293D1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911B5-B5A8-43EA-9C8B-61453871F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14983-C487-4F43-8A0A-CD49EB03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C692-BD79-40AC-816D-9848FE87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109D-FE47-453C-BF67-42224E1D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8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8B36-E123-45BB-BE48-C86A34D3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10A87-B267-43A2-B856-AED22880E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80159-BCE1-4A9F-B39D-450B29E6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0A98-A5AA-467B-9547-3DD4D22B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21EF-2702-48B4-8BEE-9939FFA3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28934-0745-42E0-9BBC-4C75C63EC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F1B24-3A20-4FD0-BFCD-026FEB6D3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E38C-B161-4DE4-AFB3-84814405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8071-7E0B-4092-82A2-FBDA6E97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E1C4-8D04-4432-A1C5-39CCAE11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05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848718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644301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647188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755720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3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54" indent="0">
              <a:lnSpc>
                <a:spcPct val="90000"/>
              </a:lnSpc>
              <a:spcBef>
                <a:spcPts val="0"/>
              </a:spcBef>
              <a:spcAft>
                <a:spcPts val="1273"/>
              </a:spcAft>
              <a:buNone/>
              <a:defRPr sz="1961">
                <a:solidFill>
                  <a:schemeClr val="tx2"/>
                </a:solidFill>
              </a:defRPr>
            </a:lvl2pPr>
            <a:lvl3pPr marL="448107" indent="0">
              <a:spcBef>
                <a:spcPts val="0"/>
              </a:spcBef>
              <a:spcAft>
                <a:spcPts val="1273"/>
              </a:spcAft>
              <a:buNone/>
              <a:defRPr sz="1961"/>
            </a:lvl3pPr>
            <a:lvl4pPr marL="672161" indent="0">
              <a:spcBef>
                <a:spcPts val="0"/>
              </a:spcBef>
              <a:spcAft>
                <a:spcPts val="1273"/>
              </a:spcAft>
              <a:buNone/>
              <a:defRPr sz="1961"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24244881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545862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03646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0E6B-DAC6-4C9F-91FC-F292430B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7DA9-E6BE-49AC-AE38-2322D6DC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3055-9C4A-4C86-B52F-3B5FC895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9197D-0A4B-4992-9FBC-613F5EBD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C576-F393-4512-BA7E-94C9AEB6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7629-C9DA-4AAE-AD65-978696F5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5FB33-7CF4-4C9A-8BF7-B9C32FC9A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9F1D-7012-455F-993C-45139229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83DB-A3D3-4D37-B333-85659A6D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8196-CED6-4585-B4F5-8C8EF06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1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F64E-3561-4AF0-9FD1-42A09908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7A6A-C503-4DF9-B21E-3E598E574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1FEF-1C3B-4C33-8FCD-6049E1648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1B3D6-6FDD-414C-BCD1-F71C7FC7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B84AD-E1CB-4E09-836F-BC014C0A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0C09-5E71-470D-B3CE-768D68B2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6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FAB8-AA3F-4857-96C8-C3D61A89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995EB-21CE-42C1-82A1-8D9BD9323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05B96-55D8-4E27-8F6B-D411E0B1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A142F-9E4D-4164-9930-B82243A79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410FB-7B6C-4C8C-9E0D-72FDB1D60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F1CDE-45E1-4E18-94D2-EC1792AE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0B097-0440-4EB4-8BEC-2114BA84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894C3-F298-4974-8C3F-9D880BF8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89BA-8829-44B6-A6C2-27978B85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5C69C-5A66-46B5-BF0E-99BEEEA3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926E8-5691-4207-A074-0B6CD14E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1D858-DC38-4B71-91DC-AAB53131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59B88-01C5-4724-975A-60775C53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176C9-AF1F-44E4-82C5-31E891FF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3B5C-F41E-432F-9971-70773954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9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8AC1-E292-436B-A1F3-63700E2E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8B07-F4E6-4BDE-B961-A6D45302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A830B-6812-4E5A-A8B9-78A1FE81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7AA42-A94A-498F-B610-F328B11B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CAB3-C59C-4578-8179-557FB177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839BE-1909-4F70-AE00-78AF2450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2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E341-A076-417E-869D-BB3DB337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7B77B-C3BF-4A70-B45A-B24E50BF6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176E8-4D8B-4056-95BC-F3F4CF838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03043-7115-48FE-8E01-4681A4EC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784D2-FD2E-4655-B917-4774BF85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68BAB-6649-4971-9602-587C6BAA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4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A34B9-C167-447B-AC84-3A2CCDC6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76F1-95E7-45D0-BDD9-A893EC1E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00AD-E22E-474E-B82C-7578AA6B9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EDB1-6823-48F5-99BC-77E06E70F6C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6DA7-2D25-4318-83E0-E2200EF1A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CD43-A4CC-457C-9DD5-80C9D1E3C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cloudmlfeedback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43AB-676E-4441-9AA1-D835E3777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Scale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A5C14-7AEF-432C-A48F-DF1D71238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Intersection of Data Science and DevOps</a:t>
            </a:r>
          </a:p>
          <a:p>
            <a:r>
              <a:rPr lang="en-US" dirty="0"/>
              <a:t>aka.ms/cloudmlfeedback</a:t>
            </a:r>
          </a:p>
        </p:txBody>
      </p:sp>
    </p:spTree>
    <p:extLst>
      <p:ext uri="{BB962C8B-B14F-4D97-AF65-F5344CB8AC3E}">
        <p14:creationId xmlns:p14="http://schemas.microsoft.com/office/powerpoint/2010/main" val="395504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311F-7318-4D22-9D3B-288154EE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Machine Learning pipelines</a:t>
            </a:r>
          </a:p>
        </p:txBody>
      </p:sp>
      <p:sp>
        <p:nvSpPr>
          <p:cNvPr id="7" name="Cylinder 513">
            <a:extLst>
              <a:ext uri="{FF2B5EF4-FFF2-40B4-BE49-F238E27FC236}">
                <a16:creationId xmlns:a16="http://schemas.microsoft.com/office/drawing/2014/main" id="{4AE2F97A-6521-4511-925B-B5023B7B025A}"/>
              </a:ext>
            </a:extLst>
          </p:cNvPr>
          <p:cNvSpPr/>
          <p:nvPr/>
        </p:nvSpPr>
        <p:spPr bwMode="auto">
          <a:xfrm>
            <a:off x="1103373" y="3500934"/>
            <a:ext cx="575384" cy="755915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284" rIns="0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78D4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F79AE-EBB8-4E87-9122-CCC81C506950}"/>
              </a:ext>
            </a:extLst>
          </p:cNvPr>
          <p:cNvSpPr txBox="1"/>
          <p:nvPr/>
        </p:nvSpPr>
        <p:spPr>
          <a:xfrm>
            <a:off x="2224847" y="1734237"/>
            <a:ext cx="1668128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Prepare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96BA7-399E-45C5-B72E-530951EF26BF}"/>
              </a:ext>
            </a:extLst>
          </p:cNvPr>
          <p:cNvSpPr txBox="1"/>
          <p:nvPr/>
        </p:nvSpPr>
        <p:spPr>
          <a:xfrm>
            <a:off x="5388205" y="1734237"/>
            <a:ext cx="2560735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Build &amp; train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5B7FD-C0A7-4B7E-BFAF-5EA0E8E7272D}"/>
              </a:ext>
            </a:extLst>
          </p:cNvPr>
          <p:cNvSpPr txBox="1"/>
          <p:nvPr/>
        </p:nvSpPr>
        <p:spPr>
          <a:xfrm>
            <a:off x="8873682" y="1734237"/>
            <a:ext cx="2155289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Deploy &amp; predict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D6C7656-BBFD-45CC-8629-5E3202B652AD}"/>
              </a:ext>
            </a:extLst>
          </p:cNvPr>
          <p:cNvSpPr/>
          <p:nvPr/>
        </p:nvSpPr>
        <p:spPr bwMode="auto">
          <a:xfrm>
            <a:off x="4574081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Diamond 3">
            <a:extLst>
              <a:ext uri="{FF2B5EF4-FFF2-40B4-BE49-F238E27FC236}">
                <a16:creationId xmlns:a16="http://schemas.microsoft.com/office/drawing/2014/main" id="{93FEC840-C882-4EB0-B9A8-1B9C946DDDD4}"/>
              </a:ext>
            </a:extLst>
          </p:cNvPr>
          <p:cNvSpPr/>
          <p:nvPr/>
        </p:nvSpPr>
        <p:spPr bwMode="auto">
          <a:xfrm>
            <a:off x="8343534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CFCE8-0C21-4F42-81FA-2784AAB24016}"/>
              </a:ext>
            </a:extLst>
          </p:cNvPr>
          <p:cNvSpPr txBox="1"/>
          <p:nvPr/>
        </p:nvSpPr>
        <p:spPr>
          <a:xfrm>
            <a:off x="847407" y="4338250"/>
            <a:ext cx="1087318" cy="43133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storage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CE893-2ED8-4A5D-879B-CE0D36B7BCAF}"/>
              </a:ext>
            </a:extLst>
          </p:cNvPr>
          <p:cNvSpPr txBox="1"/>
          <p:nvPr/>
        </p:nvSpPr>
        <p:spPr>
          <a:xfrm>
            <a:off x="785732" y="2533100"/>
            <a:ext cx="1210667" cy="31722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ingestion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9F519-8310-498F-8EF8-53181D7D8DB3}"/>
              </a:ext>
            </a:extLst>
          </p:cNvPr>
          <p:cNvSpPr txBox="1"/>
          <p:nvPr/>
        </p:nvSpPr>
        <p:spPr>
          <a:xfrm>
            <a:off x="2302214" y="2367263"/>
            <a:ext cx="2129554" cy="232686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D09D5-CA7A-45F2-9A64-E14581F0ED51}"/>
              </a:ext>
            </a:extLst>
          </p:cNvPr>
          <p:cNvSpPr txBox="1"/>
          <p:nvPr/>
        </p:nvSpPr>
        <p:spPr>
          <a:xfrm>
            <a:off x="5396833" y="2377520"/>
            <a:ext cx="2664683" cy="231660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building &amp;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99951-C1F1-4029-8AA4-518417083281}"/>
              </a:ext>
            </a:extLst>
          </p:cNvPr>
          <p:cNvSpPr txBox="1"/>
          <p:nvPr/>
        </p:nvSpPr>
        <p:spPr>
          <a:xfrm>
            <a:off x="9091040" y="2377519"/>
            <a:ext cx="2008512" cy="126173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C506C-6B0C-4975-85DB-91ED851BBB5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391065" y="2850321"/>
            <a:ext cx="1" cy="51620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02C3AC-10F5-457F-8DD3-8B9AC2B5791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96398" y="2691710"/>
            <a:ext cx="30581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EA0302-8923-4C0E-96D0-30BC35589826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Normalization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C7B3A-13C1-43DC-88A1-C24ED608A78A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Transformation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40010-5613-4FE4-A5CB-998F9DBF24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00819-A83B-4817-9665-E07F77616066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Featurization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1D6A8-B070-4C4C-ACB1-2F09B8872C78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Hyper-parameter tuning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A2436-90EA-4801-8539-33C6A69CE77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Automatic model selection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27DA3-EBE5-4026-9919-0763779E8A95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5D28-4F70-459D-82C3-7BDB768FE864}"/>
              </a:ext>
            </a:extLst>
          </p:cNvPr>
          <p:cNvSpPr txBox="1"/>
          <p:nvPr/>
        </p:nvSpPr>
        <p:spPr>
          <a:xfrm>
            <a:off x="5526798" y="42706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validation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CFBBCB-EBF5-4DD4-91CB-D74FAD6F597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431769" y="3530694"/>
            <a:ext cx="965064" cy="512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07F7E9-B8B9-45A0-8332-E03AC2C91519}"/>
              </a:ext>
            </a:extLst>
          </p:cNvPr>
          <p:cNvSpPr txBox="1"/>
          <p:nvPr/>
        </p:nvSpPr>
        <p:spPr>
          <a:xfrm>
            <a:off x="9278248" y="2847748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Deployment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715C9D-DFEF-44BF-851C-D171BF404B14}"/>
              </a:ext>
            </a:extLst>
          </p:cNvPr>
          <p:cNvSpPr txBox="1"/>
          <p:nvPr/>
        </p:nvSpPr>
        <p:spPr>
          <a:xfrm>
            <a:off x="9278248" y="3243499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Batch scoring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06B96E-1E13-41BB-8A0E-D26E708FAE25}"/>
              </a:ext>
            </a:extLst>
          </p:cNvPr>
          <p:cNvGrpSpPr/>
          <p:nvPr/>
        </p:nvGrpSpPr>
        <p:grpSpPr>
          <a:xfrm>
            <a:off x="1236692" y="3786658"/>
            <a:ext cx="308746" cy="387120"/>
            <a:chOff x="13906501" y="3886200"/>
            <a:chExt cx="619125" cy="776287"/>
          </a:xfrm>
        </p:grpSpPr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54EEB72E-45CB-4B7E-915F-D2C3D711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063" y="3986213"/>
              <a:ext cx="309563" cy="595312"/>
            </a:xfrm>
            <a:custGeom>
              <a:avLst/>
              <a:gdLst>
                <a:gd name="T0" fmla="*/ 29 w 81"/>
                <a:gd name="T1" fmla="*/ 0 h 157"/>
                <a:gd name="T2" fmla="*/ 81 w 81"/>
                <a:gd name="T3" fmla="*/ 76 h 157"/>
                <a:gd name="T4" fmla="*/ 0 w 81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57">
                  <a:moveTo>
                    <a:pt x="29" y="0"/>
                  </a:moveTo>
                  <a:cubicBezTo>
                    <a:pt x="59" y="12"/>
                    <a:pt x="81" y="41"/>
                    <a:pt x="81" y="76"/>
                  </a:cubicBezTo>
                  <a:cubicBezTo>
                    <a:pt x="81" y="121"/>
                    <a:pt x="45" y="157"/>
                    <a:pt x="0" y="157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E2ADF062-DD9B-4C7B-9077-693909320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6501" y="3967163"/>
              <a:ext cx="309563" cy="596900"/>
            </a:xfrm>
            <a:custGeom>
              <a:avLst/>
              <a:gdLst>
                <a:gd name="T0" fmla="*/ 52 w 81"/>
                <a:gd name="T1" fmla="*/ 157 h 157"/>
                <a:gd name="T2" fmla="*/ 0 w 81"/>
                <a:gd name="T3" fmla="*/ 81 h 157"/>
                <a:gd name="T4" fmla="*/ 81 w 81"/>
                <a:gd name="T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57">
                  <a:moveTo>
                    <a:pt x="52" y="157"/>
                  </a:moveTo>
                  <a:cubicBezTo>
                    <a:pt x="21" y="145"/>
                    <a:pt x="0" y="116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54D4E6DC-3D45-49CF-9EA7-AC074DCFC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6063" y="4221163"/>
              <a:ext cx="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61EF19C1-4127-4B46-BC56-83CC96EAC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963" y="3886200"/>
              <a:ext cx="76200" cy="160337"/>
            </a:xfrm>
            <a:custGeom>
              <a:avLst/>
              <a:gdLst>
                <a:gd name="T0" fmla="*/ 0 w 48"/>
                <a:gd name="T1" fmla="*/ 101 h 101"/>
                <a:gd name="T2" fmla="*/ 48 w 48"/>
                <a:gd name="T3" fmla="*/ 51 h 101"/>
                <a:gd name="T4" fmla="*/ 0 w 48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0" y="101"/>
                  </a:moveTo>
                  <a:lnTo>
                    <a:pt x="48" y="5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" name="Line 21">
              <a:extLst>
                <a:ext uri="{FF2B5EF4-FFF2-40B4-BE49-F238E27FC236}">
                  <a16:creationId xmlns:a16="http://schemas.microsoft.com/office/drawing/2014/main" id="{FC48FE22-306B-45B7-97E5-4B51C2D26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6063" y="3967163"/>
              <a:ext cx="3810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89F25F6F-A2A7-4744-8452-A24E973E1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963" y="4502150"/>
              <a:ext cx="76200" cy="160337"/>
            </a:xfrm>
            <a:custGeom>
              <a:avLst/>
              <a:gdLst>
                <a:gd name="T0" fmla="*/ 48 w 48"/>
                <a:gd name="T1" fmla="*/ 0 h 101"/>
                <a:gd name="T2" fmla="*/ 0 w 48"/>
                <a:gd name="T3" fmla="*/ 50 h 101"/>
                <a:gd name="T4" fmla="*/ 48 w 48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48" y="0"/>
                  </a:moveTo>
                  <a:lnTo>
                    <a:pt x="0" y="50"/>
                  </a:lnTo>
                  <a:lnTo>
                    <a:pt x="48" y="101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28662749-AD23-4F3E-A4B4-1FB101FA3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7963" y="4581525"/>
              <a:ext cx="3810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9E3DC0B-7B1F-4D02-8737-FA97D43E6A1A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Normalization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115751-FA03-48F4-B96F-5DCAF43AECF5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Transformation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53FC22-2332-47CE-A1AF-EEDBE88C90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Validation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37558-E93F-4F65-9F00-917A7C7BCA4C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Featurization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7498FF-428B-4955-95E8-DB772464D0B6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Hyper-parameter tuning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FCF7BA-4D37-4681-A414-3531B55ECF0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0" tIns="45713" rIns="0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Automatic model selection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DFE67-FE21-4E90-92D3-8A5570B26BA9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Model testing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2D321A-204D-41C4-AA90-49A0E9AE6E7F}"/>
              </a:ext>
            </a:extLst>
          </p:cNvPr>
          <p:cNvGrpSpPr/>
          <p:nvPr/>
        </p:nvGrpSpPr>
        <p:grpSpPr>
          <a:xfrm>
            <a:off x="8287507" y="3752344"/>
            <a:ext cx="1430935" cy="381060"/>
            <a:chOff x="8172706" y="3749300"/>
            <a:chExt cx="1459628" cy="3887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A163194-D6F7-4D67-8458-413FD51A69FA}"/>
                </a:ext>
              </a:extLst>
            </p:cNvPr>
            <p:cNvGrpSpPr/>
            <p:nvPr/>
          </p:nvGrpSpPr>
          <p:grpSpPr>
            <a:xfrm>
              <a:off x="8172706" y="3749300"/>
              <a:ext cx="427543" cy="388701"/>
              <a:chOff x="4530976" y="2990126"/>
              <a:chExt cx="231285" cy="210274"/>
            </a:xfrm>
            <a:solidFill>
              <a:schemeClr val="bg1"/>
            </a:solidFill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7B70D1D5-C814-4E88-AC71-59473BF9A1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30976" y="2990126"/>
                <a:ext cx="231285" cy="210274"/>
              </a:xfrm>
              <a:prstGeom prst="triangl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AF19EE4-FEC5-43BC-B78A-B9904C30C657}"/>
                  </a:ext>
                </a:extLst>
              </p:cNvPr>
              <p:cNvGrpSpPr/>
              <p:nvPr/>
            </p:nvGrpSpPr>
            <p:grpSpPr>
              <a:xfrm>
                <a:off x="4646619" y="3052306"/>
                <a:ext cx="0" cy="122254"/>
                <a:chOff x="4791447" y="2616042"/>
                <a:chExt cx="0" cy="1427764"/>
              </a:xfrm>
              <a:grpFill/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24DD85AF-7647-4BDE-BCA1-008800C276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1447" y="2616042"/>
                  <a:ext cx="0" cy="1030199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B03AD82A-9476-44E8-B0AE-1F53661D4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1447" y="3793908"/>
                  <a:ext cx="0" cy="249898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680918-B504-4DAE-9C7A-35A0DC1F17D9}"/>
                </a:ext>
              </a:extLst>
            </p:cNvPr>
            <p:cNvSpPr txBox="1"/>
            <p:nvPr/>
          </p:nvSpPr>
          <p:spPr>
            <a:xfrm>
              <a:off x="8523213" y="3832982"/>
              <a:ext cx="1109121" cy="263704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20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Testing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295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311F-7318-4D22-9D3B-288154EE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Machine Learning pipelines</a:t>
            </a:r>
          </a:p>
        </p:txBody>
      </p:sp>
      <p:sp>
        <p:nvSpPr>
          <p:cNvPr id="7" name="Cylinder 513">
            <a:extLst>
              <a:ext uri="{FF2B5EF4-FFF2-40B4-BE49-F238E27FC236}">
                <a16:creationId xmlns:a16="http://schemas.microsoft.com/office/drawing/2014/main" id="{4AE2F97A-6521-4511-925B-B5023B7B025A}"/>
              </a:ext>
            </a:extLst>
          </p:cNvPr>
          <p:cNvSpPr/>
          <p:nvPr/>
        </p:nvSpPr>
        <p:spPr bwMode="auto">
          <a:xfrm>
            <a:off x="1103373" y="3500934"/>
            <a:ext cx="575384" cy="755915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284" rIns="0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78D4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F79AE-EBB8-4E87-9122-CCC81C506950}"/>
              </a:ext>
            </a:extLst>
          </p:cNvPr>
          <p:cNvSpPr txBox="1"/>
          <p:nvPr/>
        </p:nvSpPr>
        <p:spPr>
          <a:xfrm>
            <a:off x="2224847" y="1734237"/>
            <a:ext cx="1668128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Prepare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96BA7-399E-45C5-B72E-530951EF26BF}"/>
              </a:ext>
            </a:extLst>
          </p:cNvPr>
          <p:cNvSpPr txBox="1"/>
          <p:nvPr/>
        </p:nvSpPr>
        <p:spPr>
          <a:xfrm>
            <a:off x="5388205" y="1734237"/>
            <a:ext cx="2560735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Build &amp; train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5B7FD-C0A7-4B7E-BFAF-5EA0E8E7272D}"/>
              </a:ext>
            </a:extLst>
          </p:cNvPr>
          <p:cNvSpPr txBox="1"/>
          <p:nvPr/>
        </p:nvSpPr>
        <p:spPr>
          <a:xfrm>
            <a:off x="8873682" y="1734237"/>
            <a:ext cx="2155289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Deploy &amp; predict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D6C7656-BBFD-45CC-8629-5E3202B652AD}"/>
              </a:ext>
            </a:extLst>
          </p:cNvPr>
          <p:cNvSpPr/>
          <p:nvPr/>
        </p:nvSpPr>
        <p:spPr bwMode="auto">
          <a:xfrm>
            <a:off x="4574081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Diamond 3">
            <a:extLst>
              <a:ext uri="{FF2B5EF4-FFF2-40B4-BE49-F238E27FC236}">
                <a16:creationId xmlns:a16="http://schemas.microsoft.com/office/drawing/2014/main" id="{93FEC840-C882-4EB0-B9A8-1B9C946DDDD4}"/>
              </a:ext>
            </a:extLst>
          </p:cNvPr>
          <p:cNvSpPr/>
          <p:nvPr/>
        </p:nvSpPr>
        <p:spPr bwMode="auto">
          <a:xfrm>
            <a:off x="8343534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CFCE8-0C21-4F42-81FA-2784AAB24016}"/>
              </a:ext>
            </a:extLst>
          </p:cNvPr>
          <p:cNvSpPr txBox="1"/>
          <p:nvPr/>
        </p:nvSpPr>
        <p:spPr>
          <a:xfrm>
            <a:off x="847407" y="4338250"/>
            <a:ext cx="1087318" cy="43133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storage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CE893-2ED8-4A5D-879B-CE0D36B7BCAF}"/>
              </a:ext>
            </a:extLst>
          </p:cNvPr>
          <p:cNvSpPr txBox="1"/>
          <p:nvPr/>
        </p:nvSpPr>
        <p:spPr>
          <a:xfrm>
            <a:off x="785732" y="2533100"/>
            <a:ext cx="1210667" cy="31722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ingestion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9F519-8310-498F-8EF8-53181D7D8DB3}"/>
              </a:ext>
            </a:extLst>
          </p:cNvPr>
          <p:cNvSpPr txBox="1"/>
          <p:nvPr/>
        </p:nvSpPr>
        <p:spPr>
          <a:xfrm>
            <a:off x="2302214" y="2367263"/>
            <a:ext cx="2129554" cy="232686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D09D5-CA7A-45F2-9A64-E14581F0ED51}"/>
              </a:ext>
            </a:extLst>
          </p:cNvPr>
          <p:cNvSpPr txBox="1"/>
          <p:nvPr/>
        </p:nvSpPr>
        <p:spPr>
          <a:xfrm>
            <a:off x="5396833" y="2377520"/>
            <a:ext cx="2664683" cy="231660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building &amp;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99951-C1F1-4029-8AA4-518417083281}"/>
              </a:ext>
            </a:extLst>
          </p:cNvPr>
          <p:cNvSpPr txBox="1"/>
          <p:nvPr/>
        </p:nvSpPr>
        <p:spPr>
          <a:xfrm>
            <a:off x="9091040" y="2377519"/>
            <a:ext cx="2008512" cy="126173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C506C-6B0C-4975-85DB-91ED851BBB5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391065" y="2850321"/>
            <a:ext cx="1" cy="51620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02C3AC-10F5-457F-8DD3-8B9AC2B5791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96398" y="2691710"/>
            <a:ext cx="30581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EA0302-8923-4C0E-96D0-30BC35589826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Normalization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C7B3A-13C1-43DC-88A1-C24ED608A78A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Transformation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40010-5613-4FE4-A5CB-998F9DBF24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00819-A83B-4817-9665-E07F77616066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Featurization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1D6A8-B070-4C4C-ACB1-2F09B8872C78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Hyper-parameter tuning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A2436-90EA-4801-8539-33C6A69CE77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Automatic model selection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27DA3-EBE5-4026-9919-0763779E8A95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5D28-4F70-459D-82C3-7BDB768FE864}"/>
              </a:ext>
            </a:extLst>
          </p:cNvPr>
          <p:cNvSpPr txBox="1"/>
          <p:nvPr/>
        </p:nvSpPr>
        <p:spPr>
          <a:xfrm>
            <a:off x="5526798" y="42706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validation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CFBBCB-EBF5-4DD4-91CB-D74FAD6F597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431769" y="3530694"/>
            <a:ext cx="965064" cy="512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07F7E9-B8B9-45A0-8332-E03AC2C91519}"/>
              </a:ext>
            </a:extLst>
          </p:cNvPr>
          <p:cNvSpPr txBox="1"/>
          <p:nvPr/>
        </p:nvSpPr>
        <p:spPr>
          <a:xfrm>
            <a:off x="9278248" y="2847748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Deployment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715C9D-DFEF-44BF-851C-D171BF404B14}"/>
              </a:ext>
            </a:extLst>
          </p:cNvPr>
          <p:cNvSpPr txBox="1"/>
          <p:nvPr/>
        </p:nvSpPr>
        <p:spPr>
          <a:xfrm>
            <a:off x="9278248" y="3243499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Batch scoring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06B96E-1E13-41BB-8A0E-D26E708FAE25}"/>
              </a:ext>
            </a:extLst>
          </p:cNvPr>
          <p:cNvGrpSpPr/>
          <p:nvPr/>
        </p:nvGrpSpPr>
        <p:grpSpPr>
          <a:xfrm>
            <a:off x="1236692" y="3786658"/>
            <a:ext cx="308746" cy="387120"/>
            <a:chOff x="13906501" y="3886200"/>
            <a:chExt cx="619125" cy="776287"/>
          </a:xfrm>
        </p:grpSpPr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54EEB72E-45CB-4B7E-915F-D2C3D711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063" y="3986213"/>
              <a:ext cx="309563" cy="595312"/>
            </a:xfrm>
            <a:custGeom>
              <a:avLst/>
              <a:gdLst>
                <a:gd name="T0" fmla="*/ 29 w 81"/>
                <a:gd name="T1" fmla="*/ 0 h 157"/>
                <a:gd name="T2" fmla="*/ 81 w 81"/>
                <a:gd name="T3" fmla="*/ 76 h 157"/>
                <a:gd name="T4" fmla="*/ 0 w 81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57">
                  <a:moveTo>
                    <a:pt x="29" y="0"/>
                  </a:moveTo>
                  <a:cubicBezTo>
                    <a:pt x="59" y="12"/>
                    <a:pt x="81" y="41"/>
                    <a:pt x="81" y="76"/>
                  </a:cubicBezTo>
                  <a:cubicBezTo>
                    <a:pt x="81" y="121"/>
                    <a:pt x="45" y="157"/>
                    <a:pt x="0" y="157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E2ADF062-DD9B-4C7B-9077-693909320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6501" y="3967163"/>
              <a:ext cx="309563" cy="596900"/>
            </a:xfrm>
            <a:custGeom>
              <a:avLst/>
              <a:gdLst>
                <a:gd name="T0" fmla="*/ 52 w 81"/>
                <a:gd name="T1" fmla="*/ 157 h 157"/>
                <a:gd name="T2" fmla="*/ 0 w 81"/>
                <a:gd name="T3" fmla="*/ 81 h 157"/>
                <a:gd name="T4" fmla="*/ 81 w 81"/>
                <a:gd name="T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57">
                  <a:moveTo>
                    <a:pt x="52" y="157"/>
                  </a:moveTo>
                  <a:cubicBezTo>
                    <a:pt x="21" y="145"/>
                    <a:pt x="0" y="116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54D4E6DC-3D45-49CF-9EA7-AC074DCFC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6063" y="4221163"/>
              <a:ext cx="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61EF19C1-4127-4B46-BC56-83CC96EAC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963" y="3886200"/>
              <a:ext cx="76200" cy="160337"/>
            </a:xfrm>
            <a:custGeom>
              <a:avLst/>
              <a:gdLst>
                <a:gd name="T0" fmla="*/ 0 w 48"/>
                <a:gd name="T1" fmla="*/ 101 h 101"/>
                <a:gd name="T2" fmla="*/ 48 w 48"/>
                <a:gd name="T3" fmla="*/ 51 h 101"/>
                <a:gd name="T4" fmla="*/ 0 w 48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0" y="101"/>
                  </a:moveTo>
                  <a:lnTo>
                    <a:pt x="48" y="5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" name="Line 21">
              <a:extLst>
                <a:ext uri="{FF2B5EF4-FFF2-40B4-BE49-F238E27FC236}">
                  <a16:creationId xmlns:a16="http://schemas.microsoft.com/office/drawing/2014/main" id="{FC48FE22-306B-45B7-97E5-4B51C2D26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6063" y="3967163"/>
              <a:ext cx="3810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89F25F6F-A2A7-4744-8452-A24E973E1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963" y="4502150"/>
              <a:ext cx="76200" cy="160337"/>
            </a:xfrm>
            <a:custGeom>
              <a:avLst/>
              <a:gdLst>
                <a:gd name="T0" fmla="*/ 48 w 48"/>
                <a:gd name="T1" fmla="*/ 0 h 101"/>
                <a:gd name="T2" fmla="*/ 0 w 48"/>
                <a:gd name="T3" fmla="*/ 50 h 101"/>
                <a:gd name="T4" fmla="*/ 48 w 48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48" y="0"/>
                  </a:moveTo>
                  <a:lnTo>
                    <a:pt x="0" y="50"/>
                  </a:lnTo>
                  <a:lnTo>
                    <a:pt x="48" y="101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28662749-AD23-4F3E-A4B4-1FB101FA3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7963" y="4581525"/>
              <a:ext cx="3810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9E3DC0B-7B1F-4D02-8737-FA97D43E6A1A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Normalization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115751-FA03-48F4-B96F-5DCAF43AECF5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Transformation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53FC22-2332-47CE-A1AF-EEDBE88C90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Validation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37558-E93F-4F65-9F00-917A7C7BCA4C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Featurization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7498FF-428B-4955-95E8-DB772464D0B6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Hyper-parameter tuning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FCF7BA-4D37-4681-A414-3531B55ECF0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0" tIns="45713" rIns="0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Automatic model selection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DFE67-FE21-4E90-92D3-8A5570B26BA9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Model testing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2D321A-204D-41C4-AA90-49A0E9AE6E7F}"/>
              </a:ext>
            </a:extLst>
          </p:cNvPr>
          <p:cNvGrpSpPr/>
          <p:nvPr/>
        </p:nvGrpSpPr>
        <p:grpSpPr>
          <a:xfrm>
            <a:off x="8287507" y="3752344"/>
            <a:ext cx="1430935" cy="381060"/>
            <a:chOff x="8172706" y="3749300"/>
            <a:chExt cx="1459628" cy="3887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A163194-D6F7-4D67-8458-413FD51A69FA}"/>
                </a:ext>
              </a:extLst>
            </p:cNvPr>
            <p:cNvGrpSpPr/>
            <p:nvPr/>
          </p:nvGrpSpPr>
          <p:grpSpPr>
            <a:xfrm>
              <a:off x="8172706" y="3749300"/>
              <a:ext cx="427543" cy="388701"/>
              <a:chOff x="4530976" y="2990126"/>
              <a:chExt cx="231285" cy="210274"/>
            </a:xfrm>
            <a:solidFill>
              <a:schemeClr val="bg1"/>
            </a:solidFill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7B70D1D5-C814-4E88-AC71-59473BF9A1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30976" y="2990126"/>
                <a:ext cx="231285" cy="210274"/>
              </a:xfrm>
              <a:prstGeom prst="triangl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AF19EE4-FEC5-43BC-B78A-B9904C30C657}"/>
                  </a:ext>
                </a:extLst>
              </p:cNvPr>
              <p:cNvGrpSpPr/>
              <p:nvPr/>
            </p:nvGrpSpPr>
            <p:grpSpPr>
              <a:xfrm>
                <a:off x="4646619" y="3052306"/>
                <a:ext cx="0" cy="122254"/>
                <a:chOff x="4791447" y="2616042"/>
                <a:chExt cx="0" cy="1427764"/>
              </a:xfrm>
              <a:grpFill/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24DD85AF-7647-4BDE-BCA1-008800C276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1447" y="2616042"/>
                  <a:ext cx="0" cy="1030199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B03AD82A-9476-44E8-B0AE-1F53661D4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1447" y="3793908"/>
                  <a:ext cx="0" cy="249898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680918-B504-4DAE-9C7A-35A0DC1F17D9}"/>
                </a:ext>
              </a:extLst>
            </p:cNvPr>
            <p:cNvSpPr txBox="1"/>
            <p:nvPr/>
          </p:nvSpPr>
          <p:spPr>
            <a:xfrm>
              <a:off x="8523213" y="3832982"/>
              <a:ext cx="1109121" cy="263704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20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Testing error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F0B6F9-48F8-4EF7-B267-2339B66382AF}"/>
              </a:ext>
            </a:extLst>
          </p:cNvPr>
          <p:cNvCxnSpPr>
            <a:cxnSpLocks/>
            <a:stCxn id="52" idx="3"/>
            <a:endCxn id="50" idx="3"/>
          </p:cNvCxnSpPr>
          <p:nvPr/>
        </p:nvCxnSpPr>
        <p:spPr>
          <a:xfrm flipV="1">
            <a:off x="7903154" y="2988952"/>
            <a:ext cx="12450" cy="94671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D16152C-1B52-4083-898B-3686C43D00FA}"/>
              </a:ext>
            </a:extLst>
          </p:cNvPr>
          <p:cNvSpPr txBox="1"/>
          <p:nvPr/>
        </p:nvSpPr>
        <p:spPr>
          <a:xfrm>
            <a:off x="5532508" y="3791734"/>
            <a:ext cx="2372590" cy="28834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Model testing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1BBB7C-1155-421B-8DF2-D0C0A5B79758}"/>
              </a:ext>
            </a:extLst>
          </p:cNvPr>
          <p:cNvSpPr txBox="1"/>
          <p:nvPr/>
        </p:nvSpPr>
        <p:spPr>
          <a:xfrm>
            <a:off x="5526429" y="4271285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Model validation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6634B8-8BCC-4808-B392-36430C7CBB01}"/>
              </a:ext>
            </a:extLst>
          </p:cNvPr>
          <p:cNvSpPr txBox="1"/>
          <p:nvPr/>
        </p:nvSpPr>
        <p:spPr>
          <a:xfrm>
            <a:off x="9277878" y="2848348"/>
            <a:ext cx="1647593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Deployment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9C7803-38A3-4933-8DF5-23B5E37BAE41}"/>
              </a:ext>
            </a:extLst>
          </p:cNvPr>
          <p:cNvSpPr txBox="1"/>
          <p:nvPr/>
        </p:nvSpPr>
        <p:spPr>
          <a:xfrm>
            <a:off x="9277878" y="3244099"/>
            <a:ext cx="1647593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Batch scoring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CD83FCD-44DF-411B-8E90-E77CC12BF21D}"/>
              </a:ext>
            </a:extLst>
          </p:cNvPr>
          <p:cNvCxnSpPr>
            <a:cxnSpLocks/>
          </p:cNvCxnSpPr>
          <p:nvPr/>
        </p:nvCxnSpPr>
        <p:spPr>
          <a:xfrm flipV="1">
            <a:off x="7898157" y="3008384"/>
            <a:ext cx="1192883" cy="1403505"/>
          </a:xfrm>
          <a:prstGeom prst="bentConnector3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CE44BF-9B1B-4406-BED4-E1DD1E831012}"/>
              </a:ext>
            </a:extLst>
          </p:cNvPr>
          <p:cNvGrpSpPr/>
          <p:nvPr/>
        </p:nvGrpSpPr>
        <p:grpSpPr>
          <a:xfrm>
            <a:off x="7897387" y="4531138"/>
            <a:ext cx="1262094" cy="424721"/>
            <a:chOff x="9004033" y="4264253"/>
            <a:chExt cx="1287402" cy="43323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D697402-49C1-4A6C-BC3D-3D15235E115E}"/>
                </a:ext>
              </a:extLst>
            </p:cNvPr>
            <p:cNvSpPr txBox="1"/>
            <p:nvPr/>
          </p:nvSpPr>
          <p:spPr>
            <a:xfrm>
              <a:off x="9182314" y="4264253"/>
              <a:ext cx="1109121" cy="433238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20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Error resolved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47F2597-0A4C-47A4-AD4E-D27318C06DE6}"/>
                </a:ext>
              </a:extLst>
            </p:cNvPr>
            <p:cNvGrpSpPr/>
            <p:nvPr/>
          </p:nvGrpSpPr>
          <p:grpSpPr>
            <a:xfrm>
              <a:off x="9004033" y="4283680"/>
              <a:ext cx="342900" cy="342900"/>
              <a:chOff x="1517650" y="1863725"/>
              <a:chExt cx="177800" cy="177800"/>
            </a:xfrm>
            <a:solidFill>
              <a:schemeClr val="bg1"/>
            </a:solidFill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6B89F77-EBB4-4336-A851-2F746EC3030F}"/>
                  </a:ext>
                </a:extLst>
              </p:cNvPr>
              <p:cNvSpPr/>
              <p:nvPr/>
            </p:nvSpPr>
            <p:spPr bwMode="auto">
              <a:xfrm>
                <a:off x="1517650" y="1863725"/>
                <a:ext cx="177800" cy="177800"/>
              </a:xfrm>
              <a:prstGeom prst="ellipse">
                <a:avLst/>
              </a:prstGeom>
              <a:grpFill/>
              <a:ln w="28575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prstClr val="white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174E99F9-C44A-4577-B8EA-2845A36EE6C3}"/>
                  </a:ext>
                </a:extLst>
              </p:cNvPr>
              <p:cNvSpPr/>
              <p:nvPr/>
            </p:nvSpPr>
            <p:spPr bwMode="auto">
              <a:xfrm>
                <a:off x="1554163" y="1919288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grpFill/>
              <a:ln w="28575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67">
                  <a:defRPr/>
                </a:pPr>
                <a:endParaRPr lang="en-US" sz="1765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721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2" grpId="0" animBg="1"/>
      <p:bldP spid="65" grpId="0" animBg="1"/>
      <p:bldP spid="66" grpId="0" animBg="1"/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311F-7318-4D22-9D3B-288154EE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Machine Learning pipelines with new data</a:t>
            </a:r>
          </a:p>
        </p:txBody>
      </p:sp>
      <p:sp>
        <p:nvSpPr>
          <p:cNvPr id="7" name="Cylinder 513">
            <a:extLst>
              <a:ext uri="{FF2B5EF4-FFF2-40B4-BE49-F238E27FC236}">
                <a16:creationId xmlns:a16="http://schemas.microsoft.com/office/drawing/2014/main" id="{4AE2F97A-6521-4511-925B-B5023B7B025A}"/>
              </a:ext>
            </a:extLst>
          </p:cNvPr>
          <p:cNvSpPr/>
          <p:nvPr/>
        </p:nvSpPr>
        <p:spPr bwMode="auto">
          <a:xfrm>
            <a:off x="1103373" y="3500934"/>
            <a:ext cx="575384" cy="755915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284" rIns="0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78D4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F79AE-EBB8-4E87-9122-CCC81C506950}"/>
              </a:ext>
            </a:extLst>
          </p:cNvPr>
          <p:cNvSpPr txBox="1"/>
          <p:nvPr/>
        </p:nvSpPr>
        <p:spPr>
          <a:xfrm>
            <a:off x="2224847" y="1734237"/>
            <a:ext cx="1668128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Prepare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96BA7-399E-45C5-B72E-530951EF26BF}"/>
              </a:ext>
            </a:extLst>
          </p:cNvPr>
          <p:cNvSpPr txBox="1"/>
          <p:nvPr/>
        </p:nvSpPr>
        <p:spPr>
          <a:xfrm>
            <a:off x="5388205" y="1734237"/>
            <a:ext cx="2560735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Build &amp; train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5B7FD-C0A7-4B7E-BFAF-5EA0E8E7272D}"/>
              </a:ext>
            </a:extLst>
          </p:cNvPr>
          <p:cNvSpPr txBox="1"/>
          <p:nvPr/>
        </p:nvSpPr>
        <p:spPr>
          <a:xfrm>
            <a:off x="8873682" y="1734237"/>
            <a:ext cx="2155289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Deploy &amp; predict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D6C7656-BBFD-45CC-8629-5E3202B652AD}"/>
              </a:ext>
            </a:extLst>
          </p:cNvPr>
          <p:cNvSpPr/>
          <p:nvPr/>
        </p:nvSpPr>
        <p:spPr bwMode="auto">
          <a:xfrm>
            <a:off x="4574081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Diamond 3">
            <a:extLst>
              <a:ext uri="{FF2B5EF4-FFF2-40B4-BE49-F238E27FC236}">
                <a16:creationId xmlns:a16="http://schemas.microsoft.com/office/drawing/2014/main" id="{93FEC840-C882-4EB0-B9A8-1B9C946DDDD4}"/>
              </a:ext>
            </a:extLst>
          </p:cNvPr>
          <p:cNvSpPr/>
          <p:nvPr/>
        </p:nvSpPr>
        <p:spPr bwMode="auto">
          <a:xfrm>
            <a:off x="8343534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CFCE8-0C21-4F42-81FA-2784AAB24016}"/>
              </a:ext>
            </a:extLst>
          </p:cNvPr>
          <p:cNvSpPr txBox="1"/>
          <p:nvPr/>
        </p:nvSpPr>
        <p:spPr>
          <a:xfrm>
            <a:off x="847407" y="4338250"/>
            <a:ext cx="1087318" cy="43133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storage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CE893-2ED8-4A5D-879B-CE0D36B7BCAF}"/>
              </a:ext>
            </a:extLst>
          </p:cNvPr>
          <p:cNvSpPr txBox="1"/>
          <p:nvPr/>
        </p:nvSpPr>
        <p:spPr>
          <a:xfrm>
            <a:off x="785732" y="2533100"/>
            <a:ext cx="1210667" cy="31722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ingestion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9F519-8310-498F-8EF8-53181D7D8DB3}"/>
              </a:ext>
            </a:extLst>
          </p:cNvPr>
          <p:cNvSpPr txBox="1"/>
          <p:nvPr/>
        </p:nvSpPr>
        <p:spPr>
          <a:xfrm>
            <a:off x="2302214" y="2367263"/>
            <a:ext cx="2129554" cy="232686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D09D5-CA7A-45F2-9A64-E14581F0ED51}"/>
              </a:ext>
            </a:extLst>
          </p:cNvPr>
          <p:cNvSpPr txBox="1"/>
          <p:nvPr/>
        </p:nvSpPr>
        <p:spPr>
          <a:xfrm>
            <a:off x="5396833" y="2377520"/>
            <a:ext cx="2664683" cy="231660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building &amp;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99951-C1F1-4029-8AA4-518417083281}"/>
              </a:ext>
            </a:extLst>
          </p:cNvPr>
          <p:cNvSpPr txBox="1"/>
          <p:nvPr/>
        </p:nvSpPr>
        <p:spPr>
          <a:xfrm>
            <a:off x="9091040" y="2377519"/>
            <a:ext cx="2008512" cy="126173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C506C-6B0C-4975-85DB-91ED851BBB5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391065" y="2850321"/>
            <a:ext cx="1" cy="51620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02C3AC-10F5-457F-8DD3-8B9AC2B5791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96398" y="2691710"/>
            <a:ext cx="30581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EA0302-8923-4C0E-96D0-30BC35589826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Normalization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C7B3A-13C1-43DC-88A1-C24ED608A78A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Transformation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40010-5613-4FE4-A5CB-998F9DBF24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00819-A83B-4817-9665-E07F77616066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Featurization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1D6A8-B070-4C4C-ACB1-2F09B8872C78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Hyper-parameter tuning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A2436-90EA-4801-8539-33C6A69CE77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Automatic model selection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27DA3-EBE5-4026-9919-0763779E8A95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5D28-4F70-459D-82C3-7BDB768FE864}"/>
              </a:ext>
            </a:extLst>
          </p:cNvPr>
          <p:cNvSpPr txBox="1"/>
          <p:nvPr/>
        </p:nvSpPr>
        <p:spPr>
          <a:xfrm>
            <a:off x="5526798" y="42706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validation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F7E9-B8B9-45A0-8332-E03AC2C91519}"/>
              </a:ext>
            </a:extLst>
          </p:cNvPr>
          <p:cNvSpPr txBox="1"/>
          <p:nvPr/>
        </p:nvSpPr>
        <p:spPr>
          <a:xfrm>
            <a:off x="9278248" y="2847748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Deployment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715C9D-DFEF-44BF-851C-D171BF404B14}"/>
              </a:ext>
            </a:extLst>
          </p:cNvPr>
          <p:cNvSpPr txBox="1"/>
          <p:nvPr/>
        </p:nvSpPr>
        <p:spPr>
          <a:xfrm>
            <a:off x="9278248" y="3243499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Batch scoring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8753534-871C-4490-8666-91311E610999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7822021" y="3686841"/>
            <a:ext cx="1947475" cy="59056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06B96E-1E13-41BB-8A0E-D26E708FAE25}"/>
              </a:ext>
            </a:extLst>
          </p:cNvPr>
          <p:cNvGrpSpPr/>
          <p:nvPr/>
        </p:nvGrpSpPr>
        <p:grpSpPr>
          <a:xfrm>
            <a:off x="1236692" y="3786658"/>
            <a:ext cx="308746" cy="387120"/>
            <a:chOff x="13906501" y="3886200"/>
            <a:chExt cx="619125" cy="776287"/>
          </a:xfrm>
        </p:grpSpPr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54EEB72E-45CB-4B7E-915F-D2C3D711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063" y="3986213"/>
              <a:ext cx="309563" cy="595312"/>
            </a:xfrm>
            <a:custGeom>
              <a:avLst/>
              <a:gdLst>
                <a:gd name="T0" fmla="*/ 29 w 81"/>
                <a:gd name="T1" fmla="*/ 0 h 157"/>
                <a:gd name="T2" fmla="*/ 81 w 81"/>
                <a:gd name="T3" fmla="*/ 76 h 157"/>
                <a:gd name="T4" fmla="*/ 0 w 81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57">
                  <a:moveTo>
                    <a:pt x="29" y="0"/>
                  </a:moveTo>
                  <a:cubicBezTo>
                    <a:pt x="59" y="12"/>
                    <a:pt x="81" y="41"/>
                    <a:pt x="81" y="76"/>
                  </a:cubicBezTo>
                  <a:cubicBezTo>
                    <a:pt x="81" y="121"/>
                    <a:pt x="45" y="157"/>
                    <a:pt x="0" y="157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E2ADF062-DD9B-4C7B-9077-693909320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6501" y="3967163"/>
              <a:ext cx="309563" cy="596900"/>
            </a:xfrm>
            <a:custGeom>
              <a:avLst/>
              <a:gdLst>
                <a:gd name="T0" fmla="*/ 52 w 81"/>
                <a:gd name="T1" fmla="*/ 157 h 157"/>
                <a:gd name="T2" fmla="*/ 0 w 81"/>
                <a:gd name="T3" fmla="*/ 81 h 157"/>
                <a:gd name="T4" fmla="*/ 81 w 81"/>
                <a:gd name="T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57">
                  <a:moveTo>
                    <a:pt x="52" y="157"/>
                  </a:moveTo>
                  <a:cubicBezTo>
                    <a:pt x="21" y="145"/>
                    <a:pt x="0" y="116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54D4E6DC-3D45-49CF-9EA7-AC074DCFC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6063" y="4221163"/>
              <a:ext cx="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61EF19C1-4127-4B46-BC56-83CC96EAC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963" y="3886200"/>
              <a:ext cx="76200" cy="160337"/>
            </a:xfrm>
            <a:custGeom>
              <a:avLst/>
              <a:gdLst>
                <a:gd name="T0" fmla="*/ 0 w 48"/>
                <a:gd name="T1" fmla="*/ 101 h 101"/>
                <a:gd name="T2" fmla="*/ 48 w 48"/>
                <a:gd name="T3" fmla="*/ 51 h 101"/>
                <a:gd name="T4" fmla="*/ 0 w 48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0" y="101"/>
                  </a:moveTo>
                  <a:lnTo>
                    <a:pt x="48" y="5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" name="Line 21">
              <a:extLst>
                <a:ext uri="{FF2B5EF4-FFF2-40B4-BE49-F238E27FC236}">
                  <a16:creationId xmlns:a16="http://schemas.microsoft.com/office/drawing/2014/main" id="{FC48FE22-306B-45B7-97E5-4B51C2D26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6063" y="3967163"/>
              <a:ext cx="3810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89F25F6F-A2A7-4744-8452-A24E973E1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963" y="4502150"/>
              <a:ext cx="76200" cy="160337"/>
            </a:xfrm>
            <a:custGeom>
              <a:avLst/>
              <a:gdLst>
                <a:gd name="T0" fmla="*/ 48 w 48"/>
                <a:gd name="T1" fmla="*/ 0 h 101"/>
                <a:gd name="T2" fmla="*/ 0 w 48"/>
                <a:gd name="T3" fmla="*/ 50 h 101"/>
                <a:gd name="T4" fmla="*/ 48 w 48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48" y="0"/>
                  </a:moveTo>
                  <a:lnTo>
                    <a:pt x="0" y="50"/>
                  </a:lnTo>
                  <a:lnTo>
                    <a:pt x="48" y="101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28662749-AD23-4F3E-A4B4-1FB101FA3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7963" y="4581525"/>
              <a:ext cx="3810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9E3DC0B-7B1F-4D02-8737-FA97D43E6A1A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Normalization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115751-FA03-48F4-B96F-5DCAF43AECF5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Transformation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53FC22-2332-47CE-A1AF-EEDBE88C90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Validation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37558-E93F-4F65-9F00-917A7C7BCA4C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Featurization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7498FF-428B-4955-95E8-DB772464D0B6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Hyper-parameter tuning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FCF7BA-4D37-4681-A414-3531B55ECF0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0" tIns="45713" rIns="0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Automatic model selection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DFE67-FE21-4E90-92D3-8A5570B26BA9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Model testing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2BA542-A42B-4EF3-998F-05E449B15878}"/>
              </a:ext>
            </a:extLst>
          </p:cNvPr>
          <p:cNvSpPr txBox="1"/>
          <p:nvPr/>
        </p:nvSpPr>
        <p:spPr>
          <a:xfrm>
            <a:off x="5526798" y="4270686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Model validation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5F26E-441E-496E-BF53-14097A41EA32}"/>
              </a:ext>
            </a:extLst>
          </p:cNvPr>
          <p:cNvGrpSpPr/>
          <p:nvPr/>
        </p:nvGrpSpPr>
        <p:grpSpPr>
          <a:xfrm>
            <a:off x="820894" y="2985868"/>
            <a:ext cx="1132575" cy="422163"/>
            <a:chOff x="830352" y="3011791"/>
            <a:chExt cx="1162287" cy="433238"/>
          </a:xfrm>
        </p:grpSpPr>
        <p:grpSp>
          <p:nvGrpSpPr>
            <p:cNvPr id="63" name="Group 20">
              <a:extLst>
                <a:ext uri="{FF2B5EF4-FFF2-40B4-BE49-F238E27FC236}">
                  <a16:creationId xmlns:a16="http://schemas.microsoft.com/office/drawing/2014/main" id="{E5B7790D-DAD2-4E2C-B68A-B74310A0A9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47943" y="3044269"/>
              <a:ext cx="444696" cy="389267"/>
              <a:chOff x="3764" y="3313"/>
              <a:chExt cx="353" cy="309"/>
            </a:xfrm>
          </p:grpSpPr>
          <p:sp>
            <p:nvSpPr>
              <p:cNvPr id="64" name="Freeform 21">
                <a:extLst>
                  <a:ext uri="{FF2B5EF4-FFF2-40B4-BE49-F238E27FC236}">
                    <a16:creationId xmlns:a16="http://schemas.microsoft.com/office/drawing/2014/main" id="{9BFAABD8-5A4D-4ADB-81AA-9C1C25C1D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5" name="Freeform 22">
                <a:extLst>
                  <a:ext uri="{FF2B5EF4-FFF2-40B4-BE49-F238E27FC236}">
                    <a16:creationId xmlns:a16="http://schemas.microsoft.com/office/drawing/2014/main" id="{130CFB37-DC23-46C5-9C55-77CA65BA3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6" name="Freeform 23">
                <a:extLst>
                  <a:ext uri="{FF2B5EF4-FFF2-40B4-BE49-F238E27FC236}">
                    <a16:creationId xmlns:a16="http://schemas.microsoft.com/office/drawing/2014/main" id="{28091DE6-1FE6-4F7A-B42E-66C2E9A3A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451A0B98-5DB7-47D8-B865-68A4C575E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8" name="Freeform 25">
                <a:extLst>
                  <a:ext uri="{FF2B5EF4-FFF2-40B4-BE49-F238E27FC236}">
                    <a16:creationId xmlns:a16="http://schemas.microsoft.com/office/drawing/2014/main" id="{7A7E06B2-0218-41EA-9F9E-FA18E51B0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9" name="Freeform 26">
                <a:extLst>
                  <a:ext uri="{FF2B5EF4-FFF2-40B4-BE49-F238E27FC236}">
                    <a16:creationId xmlns:a16="http://schemas.microsoft.com/office/drawing/2014/main" id="{5D2EB3E0-2CA5-4EBC-81A2-CBFA9F832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0" name="Freeform 27">
                <a:extLst>
                  <a:ext uri="{FF2B5EF4-FFF2-40B4-BE49-F238E27FC236}">
                    <a16:creationId xmlns:a16="http://schemas.microsoft.com/office/drawing/2014/main" id="{5D17EBDC-DA93-42F9-9D21-64AFCB466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1" name="Freeform 28">
                <a:extLst>
                  <a:ext uri="{FF2B5EF4-FFF2-40B4-BE49-F238E27FC236}">
                    <a16:creationId xmlns:a16="http://schemas.microsoft.com/office/drawing/2014/main" id="{F6CB76F7-BFC1-43D9-9EAE-1E1E232F0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2" name="Freeform 29">
                <a:extLst>
                  <a:ext uri="{FF2B5EF4-FFF2-40B4-BE49-F238E27FC236}">
                    <a16:creationId xmlns:a16="http://schemas.microsoft.com/office/drawing/2014/main" id="{97FC89FB-18D1-4A2A-BAEB-A7965A0AE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3" name="Freeform 30">
                <a:extLst>
                  <a:ext uri="{FF2B5EF4-FFF2-40B4-BE49-F238E27FC236}">
                    <a16:creationId xmlns:a16="http://schemas.microsoft.com/office/drawing/2014/main" id="{7C1192D0-7EDF-4B8C-A22B-5E7E0B0B6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4" name="Freeform 31">
                <a:extLst>
                  <a:ext uri="{FF2B5EF4-FFF2-40B4-BE49-F238E27FC236}">
                    <a16:creationId xmlns:a16="http://schemas.microsoft.com/office/drawing/2014/main" id="{8DBB1CB2-ABE2-44BD-B5F6-8204BE1A6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2166AB4F-7C30-4F10-8460-0EB4CD367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7D5102FD-7457-450C-A815-B91FD7850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A93AEE8B-0261-420B-A882-EA2B6F060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8" name="Freeform 35">
                <a:extLst>
                  <a:ext uri="{FF2B5EF4-FFF2-40B4-BE49-F238E27FC236}">
                    <a16:creationId xmlns:a16="http://schemas.microsoft.com/office/drawing/2014/main" id="{4B783D5F-8CC7-4A76-9898-C9EE02074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9" name="Freeform 36">
                <a:extLst>
                  <a:ext uri="{FF2B5EF4-FFF2-40B4-BE49-F238E27FC236}">
                    <a16:creationId xmlns:a16="http://schemas.microsoft.com/office/drawing/2014/main" id="{A6220BFF-F8A9-4407-BB0A-5815C0276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80" name="Freeform 37">
                <a:extLst>
                  <a:ext uri="{FF2B5EF4-FFF2-40B4-BE49-F238E27FC236}">
                    <a16:creationId xmlns:a16="http://schemas.microsoft.com/office/drawing/2014/main" id="{9B6A179F-C91E-4CA2-BF14-9D754153B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E7841F4B-F694-4B69-90CD-49F6C1821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8E2537-CF14-47A8-BCB9-80972AD364DB}"/>
                </a:ext>
              </a:extLst>
            </p:cNvPr>
            <p:cNvSpPr txBox="1"/>
            <p:nvPr/>
          </p:nvSpPr>
          <p:spPr>
            <a:xfrm>
              <a:off x="830352" y="3011791"/>
              <a:ext cx="579349" cy="433238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20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New data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1327BED-AB40-4377-A906-F6DCE9D4691C}"/>
              </a:ext>
            </a:extLst>
          </p:cNvPr>
          <p:cNvCxnSpPr>
            <a:cxnSpLocks/>
          </p:cNvCxnSpPr>
          <p:nvPr/>
        </p:nvCxnSpPr>
        <p:spPr>
          <a:xfrm>
            <a:off x="4749880" y="3243499"/>
            <a:ext cx="3761529" cy="1712361"/>
          </a:xfrm>
          <a:prstGeom prst="bentConnector3">
            <a:avLst>
              <a:gd name="adj1" fmla="val 7568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1EC1DFA-E5EA-4872-9370-AEAF8C21B7BC}"/>
              </a:ext>
            </a:extLst>
          </p:cNvPr>
          <p:cNvCxnSpPr>
            <a:stCxn id="46" idx="3"/>
            <a:endCxn id="47" idx="3"/>
          </p:cNvCxnSpPr>
          <p:nvPr/>
        </p:nvCxnSpPr>
        <p:spPr>
          <a:xfrm>
            <a:off x="4310918" y="2988953"/>
            <a:ext cx="12450" cy="471708"/>
          </a:xfrm>
          <a:prstGeom prst="bentConnector3">
            <a:avLst>
              <a:gd name="adj1" fmla="val 3468291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C354E11-E157-4606-BAC3-03DD4BC62903}"/>
              </a:ext>
            </a:extLst>
          </p:cNvPr>
          <p:cNvSpPr txBox="1"/>
          <p:nvPr/>
        </p:nvSpPr>
        <p:spPr>
          <a:xfrm>
            <a:off x="9277878" y="2848348"/>
            <a:ext cx="1647593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Deployment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09B5F16-74BC-4D6E-8FBC-86F508E31857}"/>
              </a:ext>
            </a:extLst>
          </p:cNvPr>
          <p:cNvSpPr txBox="1"/>
          <p:nvPr/>
        </p:nvSpPr>
        <p:spPr>
          <a:xfrm>
            <a:off x="9277878" y="3244099"/>
            <a:ext cx="1647593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Batch scoring</a:t>
            </a:r>
          </a:p>
        </p:txBody>
      </p:sp>
    </p:spTree>
    <p:extLst>
      <p:ext uri="{BB962C8B-B14F-4D97-AF65-F5344CB8AC3E}">
        <p14:creationId xmlns:p14="http://schemas.microsoft.com/office/powerpoint/2010/main" val="3966723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85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F5176-2E1F-4B4B-8BBB-F52A55B2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Azure ML Pipelines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78EDBD-77D4-4978-9C23-374E6E4450EE}"/>
              </a:ext>
            </a:extLst>
          </p:cNvPr>
          <p:cNvGrpSpPr/>
          <p:nvPr/>
        </p:nvGrpSpPr>
        <p:grpSpPr>
          <a:xfrm>
            <a:off x="850825" y="2083093"/>
            <a:ext cx="4822888" cy="1146560"/>
            <a:chOff x="1893798" y="1475465"/>
            <a:chExt cx="4919597" cy="1169551"/>
          </a:xfrm>
        </p:grpSpPr>
        <p:sp>
          <p:nvSpPr>
            <p:cNvPr id="36" name="Freeform: Shape 280">
              <a:extLst>
                <a:ext uri="{FF2B5EF4-FFF2-40B4-BE49-F238E27FC236}">
                  <a16:creationId xmlns:a16="http://schemas.microsoft.com/office/drawing/2014/main" id="{E1FB04E7-A697-4D74-BC6A-8D0CECAA6D19}"/>
                </a:ext>
              </a:extLst>
            </p:cNvPr>
            <p:cNvSpPr/>
            <p:nvPr/>
          </p:nvSpPr>
          <p:spPr bwMode="auto">
            <a:xfrm>
              <a:off x="1893798" y="1695121"/>
              <a:ext cx="672218" cy="672218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325025 w 914400"/>
                <a:gd name="connsiteY5" fmla="*/ 247606 h 914400"/>
                <a:gd name="connsiteX6" fmla="*/ 325025 w 914400"/>
                <a:gd name="connsiteY6" fmla="*/ 666796 h 914400"/>
                <a:gd name="connsiteX7" fmla="*/ 686395 w 914400"/>
                <a:gd name="connsiteY7" fmla="*/ 457201 h 914400"/>
                <a:gd name="connsiteX8" fmla="*/ 325025 w 914400"/>
                <a:gd name="connsiteY8" fmla="*/ 24760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325025" y="247606"/>
                  </a:moveTo>
                  <a:lnTo>
                    <a:pt x="325025" y="666796"/>
                  </a:lnTo>
                  <a:lnTo>
                    <a:pt x="686395" y="457201"/>
                  </a:lnTo>
                  <a:lnTo>
                    <a:pt x="325025" y="24760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386">
                <a:defRPr/>
              </a:pPr>
              <a:endParaRPr lang="en-US" sz="1765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87E7B-A9EA-4CB8-8EF4-964E8192449D}"/>
                </a:ext>
              </a:extLst>
            </p:cNvPr>
            <p:cNvSpPr/>
            <p:nvPr/>
          </p:nvSpPr>
          <p:spPr>
            <a:xfrm>
              <a:off x="2807821" y="1475465"/>
              <a:ext cx="400557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Unattended runs </a:t>
              </a:r>
            </a:p>
            <a:p>
              <a:pPr defTabSz="914367" fontAlgn="t">
                <a:defRPr/>
              </a:pPr>
              <a:r>
                <a:rPr lang="en-US" sz="1568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Schedule a few steps to run in parallel or in sequence to focus on other tasks while your pipeline runs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9AA9F3-92CE-4A20-9FD5-EBAA06BA7124}"/>
              </a:ext>
            </a:extLst>
          </p:cNvPr>
          <p:cNvGrpSpPr/>
          <p:nvPr/>
        </p:nvGrpSpPr>
        <p:grpSpPr>
          <a:xfrm>
            <a:off x="6329986" y="4071452"/>
            <a:ext cx="4809734" cy="1146560"/>
            <a:chOff x="1907217" y="2740661"/>
            <a:chExt cx="4906179" cy="11695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EEBC034-D5A8-4102-9856-62E68B6BA5F3}"/>
                </a:ext>
              </a:extLst>
            </p:cNvPr>
            <p:cNvGrpSpPr/>
            <p:nvPr/>
          </p:nvGrpSpPr>
          <p:grpSpPr>
            <a:xfrm>
              <a:off x="1907217" y="2885953"/>
              <a:ext cx="624469" cy="780588"/>
              <a:chOff x="-89366" y="1973262"/>
              <a:chExt cx="986802" cy="1233504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3339D7DB-D455-491D-8223-DD59FE4A8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366" y="2107542"/>
                <a:ext cx="555856" cy="565226"/>
              </a:xfrm>
              <a:custGeom>
                <a:avLst/>
                <a:gdLst>
                  <a:gd name="T0" fmla="*/ 1 w 130"/>
                  <a:gd name="T1" fmla="*/ 132 h 132"/>
                  <a:gd name="T2" fmla="*/ 0 w 130"/>
                  <a:gd name="T3" fmla="*/ 115 h 132"/>
                  <a:gd name="T4" fmla="*/ 115 w 130"/>
                  <a:gd name="T5" fmla="*/ 0 h 132"/>
                  <a:gd name="T6" fmla="*/ 130 w 130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2">
                    <a:moveTo>
                      <a:pt x="1" y="132"/>
                    </a:moveTo>
                    <a:cubicBezTo>
                      <a:pt x="1" y="126"/>
                      <a:pt x="0" y="120"/>
                      <a:pt x="0" y="115"/>
                    </a:cubicBezTo>
                    <a:cubicBezTo>
                      <a:pt x="0" y="51"/>
                      <a:pt x="51" y="0"/>
                      <a:pt x="115" y="0"/>
                    </a:cubicBezTo>
                    <a:cubicBezTo>
                      <a:pt x="121" y="0"/>
                      <a:pt x="126" y="0"/>
                      <a:pt x="130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B6EE3DB0-7AE5-4193-AB43-B953765F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32" y="2538488"/>
                <a:ext cx="630804" cy="552734"/>
              </a:xfrm>
              <a:custGeom>
                <a:avLst/>
                <a:gdLst>
                  <a:gd name="T0" fmla="*/ 0 w 147"/>
                  <a:gd name="T1" fmla="*/ 125 h 129"/>
                  <a:gd name="T2" fmla="*/ 32 w 147"/>
                  <a:gd name="T3" fmla="*/ 129 h 129"/>
                  <a:gd name="T4" fmla="*/ 147 w 147"/>
                  <a:gd name="T5" fmla="*/ 14 h 129"/>
                  <a:gd name="T6" fmla="*/ 146 w 147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129">
                    <a:moveTo>
                      <a:pt x="0" y="125"/>
                    </a:moveTo>
                    <a:cubicBezTo>
                      <a:pt x="10" y="127"/>
                      <a:pt x="21" y="129"/>
                      <a:pt x="32" y="129"/>
                    </a:cubicBezTo>
                    <a:cubicBezTo>
                      <a:pt x="96" y="129"/>
                      <a:pt x="147" y="77"/>
                      <a:pt x="147" y="14"/>
                    </a:cubicBezTo>
                    <a:cubicBezTo>
                      <a:pt x="147" y="9"/>
                      <a:pt x="147" y="4"/>
                      <a:pt x="146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7A59B77-6C36-429D-8719-A26163D0F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10" y="2988171"/>
                <a:ext cx="140525" cy="218595"/>
              </a:xfrm>
              <a:custGeom>
                <a:avLst/>
                <a:gdLst>
                  <a:gd name="T0" fmla="*/ 33 w 33"/>
                  <a:gd name="T1" fmla="*/ 0 h 51"/>
                  <a:gd name="T2" fmla="*/ 0 w 33"/>
                  <a:gd name="T3" fmla="*/ 19 h 51"/>
                  <a:gd name="T4" fmla="*/ 20 w 33"/>
                  <a:gd name="T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51">
                    <a:moveTo>
                      <a:pt x="33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0" y="51"/>
                      <a:pt x="20" y="51"/>
                      <a:pt x="2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E6672A82-3502-4532-99B7-0F33DBB08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211" y="1973262"/>
                <a:ext cx="140525" cy="221719"/>
              </a:xfrm>
              <a:custGeom>
                <a:avLst/>
                <a:gdLst>
                  <a:gd name="T0" fmla="*/ 0 w 33"/>
                  <a:gd name="T1" fmla="*/ 52 h 52"/>
                  <a:gd name="T2" fmla="*/ 33 w 33"/>
                  <a:gd name="T3" fmla="*/ 32 h 52"/>
                  <a:gd name="T4" fmla="*/ 13 w 33"/>
                  <a:gd name="T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52">
                    <a:moveTo>
                      <a:pt x="0" y="52"/>
                    </a:moveTo>
                    <a:cubicBezTo>
                      <a:pt x="33" y="32"/>
                      <a:pt x="33" y="32"/>
                      <a:pt x="33" y="32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4" name="Oval 10">
                <a:extLst>
                  <a:ext uri="{FF2B5EF4-FFF2-40B4-BE49-F238E27FC236}">
                    <a16:creationId xmlns:a16="http://schemas.microsoft.com/office/drawing/2014/main" id="{4DF492C1-8F75-4767-8C26-1051A8F2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112" y="2783587"/>
                <a:ext cx="235676" cy="233113"/>
              </a:xfrm>
              <a:prstGeom prst="ellips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6BA044-ED06-48A8-BB36-9343B294FA74}"/>
                  </a:ext>
                </a:extLst>
              </p:cNvPr>
              <p:cNvSpPr/>
              <p:nvPr/>
            </p:nvSpPr>
            <p:spPr bwMode="auto">
              <a:xfrm>
                <a:off x="609219" y="2200614"/>
                <a:ext cx="202980" cy="202980"/>
              </a:xfrm>
              <a:prstGeom prst="rect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 err="1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0F4E7D1-DCBE-4929-B10C-A499E55D0F36}"/>
                </a:ext>
              </a:extLst>
            </p:cNvPr>
            <p:cNvSpPr/>
            <p:nvPr/>
          </p:nvSpPr>
          <p:spPr>
            <a:xfrm>
              <a:off x="2807822" y="2740661"/>
              <a:ext cx="400557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Mixed and diverse compute </a:t>
              </a:r>
            </a:p>
            <a:p>
              <a:pPr defTabSz="914367" fontAlgn="t">
                <a:defRPr/>
              </a:pPr>
              <a:r>
                <a:rPr lang="en-US" sz="1568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Use multiple pipelines that are reliably coordinated across heterogeneous and scalable computes and storages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36281E-6C8E-43B9-B39B-B199635818FA}"/>
              </a:ext>
            </a:extLst>
          </p:cNvPr>
          <p:cNvGrpSpPr/>
          <p:nvPr/>
        </p:nvGrpSpPr>
        <p:grpSpPr>
          <a:xfrm>
            <a:off x="878708" y="4071451"/>
            <a:ext cx="4771694" cy="1146560"/>
            <a:chOff x="1946021" y="5209499"/>
            <a:chExt cx="4867376" cy="116955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70B7A8-B00F-4630-BEF0-D1F5A8F9AD25}"/>
                </a:ext>
              </a:extLst>
            </p:cNvPr>
            <p:cNvSpPr/>
            <p:nvPr/>
          </p:nvSpPr>
          <p:spPr>
            <a:xfrm>
              <a:off x="2807823" y="5209499"/>
              <a:ext cx="400557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Reusability</a:t>
              </a:r>
              <a:r>
                <a:rPr lang="en-US" sz="2157" b="1">
                  <a:solidFill>
                    <a:srgbClr val="0078D4"/>
                  </a:solidFill>
                  <a:latin typeface="Segoe UI"/>
                </a:rPr>
                <a:t> </a:t>
              </a:r>
            </a:p>
            <a:p>
              <a:pPr defTabSz="914367" fontAlgn="t">
                <a:defRPr/>
              </a:pPr>
              <a:r>
                <a:rPr lang="en-US" sz="1568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Create templates of pipelines for specific scenarios such as retraining and batch scoring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D5CA95-19BD-4623-AA4F-824CC0740BE1}"/>
                </a:ext>
              </a:extLst>
            </p:cNvPr>
            <p:cNvGrpSpPr/>
            <p:nvPr/>
          </p:nvGrpSpPr>
          <p:grpSpPr>
            <a:xfrm rot="16200000">
              <a:off x="1822087" y="5545179"/>
              <a:ext cx="833533" cy="585666"/>
              <a:chOff x="-417709" y="3808599"/>
              <a:chExt cx="527740" cy="29322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4DE57B8-4AB0-43F9-8F10-42FB0D12043B}"/>
                  </a:ext>
                </a:extLst>
              </p:cNvPr>
              <p:cNvGrpSpPr/>
              <p:nvPr/>
            </p:nvGrpSpPr>
            <p:grpSpPr>
              <a:xfrm>
                <a:off x="-417709" y="3808599"/>
                <a:ext cx="527740" cy="293226"/>
                <a:chOff x="3863969" y="5013705"/>
                <a:chExt cx="909508" cy="505347"/>
              </a:xfrm>
            </p:grpSpPr>
            <p:sp>
              <p:nvSpPr>
                <p:cNvPr id="8" name="Cylinder 828">
                  <a:extLst>
                    <a:ext uri="{FF2B5EF4-FFF2-40B4-BE49-F238E27FC236}">
                      <a16:creationId xmlns:a16="http://schemas.microsoft.com/office/drawing/2014/main" id="{CF489240-4921-477F-A931-59893832E5A4}"/>
                    </a:ext>
                  </a:extLst>
                </p:cNvPr>
                <p:cNvSpPr/>
                <p:nvPr/>
              </p:nvSpPr>
              <p:spPr bwMode="auto">
                <a:xfrm rot="5400000">
                  <a:off x="3732837" y="5144837"/>
                  <a:ext cx="505346" cy="24308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765">
                    <a:solidFill>
                      <a:srgbClr val="0078D4"/>
                    </a:solidFill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" name="Cylinder 828">
                  <a:extLst>
                    <a:ext uri="{FF2B5EF4-FFF2-40B4-BE49-F238E27FC236}">
                      <a16:creationId xmlns:a16="http://schemas.microsoft.com/office/drawing/2014/main" id="{02C94CB0-5FA0-4847-8901-EB80B3199DEE}"/>
                    </a:ext>
                  </a:extLst>
                </p:cNvPr>
                <p:cNvSpPr/>
                <p:nvPr/>
              </p:nvSpPr>
              <p:spPr bwMode="auto">
                <a:xfrm rot="5400000">
                  <a:off x="4110202" y="4958597"/>
                  <a:ext cx="430050" cy="615564"/>
                </a:xfrm>
                <a:prstGeom prst="can">
                  <a:avLst>
                    <a:gd name="adj" fmla="val 17907"/>
                  </a:avLst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765">
                    <a:solidFill>
                      <a:srgbClr val="0078D4"/>
                    </a:solidFill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" name="Cylinder 828">
                  <a:extLst>
                    <a:ext uri="{FF2B5EF4-FFF2-40B4-BE49-F238E27FC236}">
                      <a16:creationId xmlns:a16="http://schemas.microsoft.com/office/drawing/2014/main" id="{5128058D-1BD6-4EE0-B091-25BAC8DCFC61}"/>
                    </a:ext>
                  </a:extLst>
                </p:cNvPr>
                <p:cNvSpPr/>
                <p:nvPr/>
              </p:nvSpPr>
              <p:spPr bwMode="auto">
                <a:xfrm rot="5400000">
                  <a:off x="4399264" y="5144838"/>
                  <a:ext cx="505346" cy="24308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765">
                    <a:solidFill>
                      <a:srgbClr val="0078D4"/>
                    </a:solidFill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70F0453-9524-4B71-A98E-4B8E7EBDC12F}"/>
                  </a:ext>
                </a:extLst>
              </p:cNvPr>
              <p:cNvGrpSpPr/>
              <p:nvPr/>
            </p:nvGrpSpPr>
            <p:grpSpPr>
              <a:xfrm rot="4437991">
                <a:off x="-269838" y="3872538"/>
                <a:ext cx="163551" cy="164524"/>
                <a:chOff x="6314557" y="2623479"/>
                <a:chExt cx="561341" cy="564678"/>
              </a:xfrm>
            </p:grpSpPr>
            <p:sp>
              <p:nvSpPr>
                <p:cNvPr id="12" name="Freeform 10">
                  <a:extLst>
                    <a:ext uri="{FF2B5EF4-FFF2-40B4-BE49-F238E27FC236}">
                      <a16:creationId xmlns:a16="http://schemas.microsoft.com/office/drawing/2014/main" id="{1E8760D4-C564-44D0-989E-31C5FA37BA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030" y="3026678"/>
                  <a:ext cx="87988" cy="85760"/>
                </a:xfrm>
                <a:custGeom>
                  <a:avLst/>
                  <a:gdLst>
                    <a:gd name="T0" fmla="*/ 0 w 79"/>
                    <a:gd name="T1" fmla="*/ 77 h 77"/>
                    <a:gd name="T2" fmla="*/ 8 w 79"/>
                    <a:gd name="T3" fmla="*/ 0 h 77"/>
                    <a:gd name="T4" fmla="*/ 79 w 79"/>
                    <a:gd name="T5" fmla="*/ 24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77">
                      <a:moveTo>
                        <a:pt x="0" y="77"/>
                      </a:moveTo>
                      <a:lnTo>
                        <a:pt x="8" y="0"/>
                      </a:lnTo>
                      <a:lnTo>
                        <a:pt x="79" y="24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3">
                    <a:defRPr/>
                  </a:pPr>
                  <a:endParaRPr lang="en-US" sz="1765">
                    <a:solidFill>
                      <a:srgbClr val="2F2F2F"/>
                    </a:solidFill>
                    <a:latin typeface="Segoe UI"/>
                  </a:endParaRPr>
                </a:p>
              </p:txBody>
            </p:sp>
            <p:sp>
              <p:nvSpPr>
                <p:cNvPr id="13" name="Freeform 11">
                  <a:extLst>
                    <a:ext uri="{FF2B5EF4-FFF2-40B4-BE49-F238E27FC236}">
                      <a16:creationId xmlns:a16="http://schemas.microsoft.com/office/drawing/2014/main" id="{17DC0AB1-81BE-4B06-ACB0-E242003B3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4557" y="2623479"/>
                  <a:ext cx="561341" cy="564678"/>
                </a:xfrm>
                <a:custGeom>
                  <a:avLst/>
                  <a:gdLst>
                    <a:gd name="T0" fmla="*/ 0 w 235"/>
                    <a:gd name="T1" fmla="*/ 118 h 236"/>
                    <a:gd name="T2" fmla="*/ 118 w 235"/>
                    <a:gd name="T3" fmla="*/ 0 h 236"/>
                    <a:gd name="T4" fmla="*/ 235 w 235"/>
                    <a:gd name="T5" fmla="*/ 118 h 236"/>
                    <a:gd name="T6" fmla="*/ 118 w 235"/>
                    <a:gd name="T7" fmla="*/ 236 h 236"/>
                    <a:gd name="T8" fmla="*/ 12 w 235"/>
                    <a:gd name="T9" fmla="*/ 171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36">
                      <a:moveTo>
                        <a:pt x="0" y="118"/>
                      </a:moveTo>
                      <a:cubicBezTo>
                        <a:pt x="0" y="53"/>
                        <a:pt x="52" y="0"/>
                        <a:pt x="118" y="0"/>
                      </a:cubicBezTo>
                      <a:cubicBezTo>
                        <a:pt x="183" y="0"/>
                        <a:pt x="235" y="53"/>
                        <a:pt x="235" y="118"/>
                      </a:cubicBezTo>
                      <a:cubicBezTo>
                        <a:pt x="235" y="183"/>
                        <a:pt x="183" y="236"/>
                        <a:pt x="118" y="236"/>
                      </a:cubicBezTo>
                      <a:cubicBezTo>
                        <a:pt x="71" y="236"/>
                        <a:pt x="31" y="209"/>
                        <a:pt x="12" y="171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3">
                    <a:defRPr/>
                  </a:pPr>
                  <a:endParaRPr lang="en-US" sz="1765">
                    <a:solidFill>
                      <a:srgbClr val="2F2F2F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B3F791-D9A3-4599-81F7-2A19AF64B25F}"/>
              </a:ext>
            </a:extLst>
          </p:cNvPr>
          <p:cNvGrpSpPr/>
          <p:nvPr/>
        </p:nvGrpSpPr>
        <p:grpSpPr>
          <a:xfrm>
            <a:off x="6329986" y="2088620"/>
            <a:ext cx="4793605" cy="905179"/>
            <a:chOff x="1923670" y="3975080"/>
            <a:chExt cx="4889727" cy="923330"/>
          </a:xfrm>
        </p:grpSpPr>
        <p:sp>
          <p:nvSpPr>
            <p:cNvPr id="6" name="Copy_E8C8" title="Icon of two documents stacked together">
              <a:extLst>
                <a:ext uri="{FF2B5EF4-FFF2-40B4-BE49-F238E27FC236}">
                  <a16:creationId xmlns:a16="http://schemas.microsoft.com/office/drawing/2014/main" id="{B14E33E2-9787-4C80-9C9E-895C9AF405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23670" y="4120495"/>
              <a:ext cx="670607" cy="773678"/>
            </a:xfrm>
            <a:custGeom>
              <a:avLst/>
              <a:gdLst>
                <a:gd name="T0" fmla="*/ 3585 w 3585"/>
                <a:gd name="T1" fmla="*/ 1654 h 4136"/>
                <a:gd name="T2" fmla="*/ 2758 w 3585"/>
                <a:gd name="T3" fmla="*/ 1654 h 4136"/>
                <a:gd name="T4" fmla="*/ 2758 w 3585"/>
                <a:gd name="T5" fmla="*/ 827 h 4136"/>
                <a:gd name="T6" fmla="*/ 3585 w 3585"/>
                <a:gd name="T7" fmla="*/ 1654 h 4136"/>
                <a:gd name="T8" fmla="*/ 2758 w 3585"/>
                <a:gd name="T9" fmla="*/ 827 h 4136"/>
                <a:gd name="T10" fmla="*/ 1103 w 3585"/>
                <a:gd name="T11" fmla="*/ 827 h 4136"/>
                <a:gd name="T12" fmla="*/ 1103 w 3585"/>
                <a:gd name="T13" fmla="*/ 4136 h 4136"/>
                <a:gd name="T14" fmla="*/ 3585 w 3585"/>
                <a:gd name="T15" fmla="*/ 4136 h 4136"/>
                <a:gd name="T16" fmla="*/ 3585 w 3585"/>
                <a:gd name="T17" fmla="*/ 1654 h 4136"/>
                <a:gd name="T18" fmla="*/ 2483 w 3585"/>
                <a:gd name="T19" fmla="*/ 827 h 4136"/>
                <a:gd name="T20" fmla="*/ 1655 w 3585"/>
                <a:gd name="T21" fmla="*/ 0 h 4136"/>
                <a:gd name="T22" fmla="*/ 0 w 3585"/>
                <a:gd name="T23" fmla="*/ 0 h 4136"/>
                <a:gd name="T24" fmla="*/ 0 w 3585"/>
                <a:gd name="T25" fmla="*/ 3308 h 4136"/>
                <a:gd name="T26" fmla="*/ 1103 w 3585"/>
                <a:gd name="T27" fmla="*/ 3308 h 4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85" h="4136">
                  <a:moveTo>
                    <a:pt x="3585" y="1654"/>
                  </a:moveTo>
                  <a:lnTo>
                    <a:pt x="2758" y="1654"/>
                  </a:lnTo>
                  <a:lnTo>
                    <a:pt x="2758" y="827"/>
                  </a:lnTo>
                  <a:moveTo>
                    <a:pt x="3585" y="1654"/>
                  </a:moveTo>
                  <a:lnTo>
                    <a:pt x="2758" y="827"/>
                  </a:lnTo>
                  <a:lnTo>
                    <a:pt x="1103" y="827"/>
                  </a:lnTo>
                  <a:lnTo>
                    <a:pt x="1103" y="4136"/>
                  </a:lnTo>
                  <a:lnTo>
                    <a:pt x="3585" y="4136"/>
                  </a:lnTo>
                  <a:lnTo>
                    <a:pt x="3585" y="1654"/>
                  </a:lnTo>
                  <a:moveTo>
                    <a:pt x="2483" y="827"/>
                  </a:moveTo>
                  <a:lnTo>
                    <a:pt x="1655" y="0"/>
                  </a:lnTo>
                  <a:lnTo>
                    <a:pt x="0" y="0"/>
                  </a:lnTo>
                  <a:lnTo>
                    <a:pt x="0" y="3308"/>
                  </a:lnTo>
                  <a:lnTo>
                    <a:pt x="1103" y="3308"/>
                  </a:lnTo>
                </a:path>
              </a:pathLst>
            </a:cu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D640965-8DF4-42D1-AAF1-1846727DD6F7}"/>
                </a:ext>
              </a:extLst>
            </p:cNvPr>
            <p:cNvSpPr/>
            <p:nvPr/>
          </p:nvSpPr>
          <p:spPr>
            <a:xfrm>
              <a:off x="2807823" y="3975080"/>
              <a:ext cx="40055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Tracking and versioning</a:t>
              </a:r>
            </a:p>
            <a:p>
              <a:pPr defTabSz="914367" fontAlgn="t">
                <a:defRPr/>
              </a:pPr>
              <a:r>
                <a:rPr lang="en-US" sz="1568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Name and version your data sources, inputs and outputs with the pipelines SDK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6387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9E1C38-98B1-455F-BA07-DF39DD9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15FBF-CD40-4ADB-B9AD-84116260D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two pipelines</a:t>
            </a:r>
          </a:p>
        </p:txBody>
      </p:sp>
    </p:spTree>
    <p:extLst>
      <p:ext uri="{BB962C8B-B14F-4D97-AF65-F5344CB8AC3E}">
        <p14:creationId xmlns:p14="http://schemas.microsoft.com/office/powerpoint/2010/main" val="283013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A971-F8F4-449F-9B2B-44959B2D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Seer work??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BB9DA-577A-4AA5-A12B-A06FB09A0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demo</a:t>
            </a:r>
          </a:p>
        </p:txBody>
      </p:sp>
    </p:spTree>
    <p:extLst>
      <p:ext uri="{BB962C8B-B14F-4D97-AF65-F5344CB8AC3E}">
        <p14:creationId xmlns:p14="http://schemas.microsoft.com/office/powerpoint/2010/main" val="152017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D162-0C57-4CC2-9648-B3A3483E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[SLIDE WORK ON SEER]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E135-8C3E-4B72-AA3D-31F0A0182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process</a:t>
            </a:r>
          </a:p>
        </p:txBody>
      </p:sp>
    </p:spTree>
    <p:extLst>
      <p:ext uri="{BB962C8B-B14F-4D97-AF65-F5344CB8AC3E}">
        <p14:creationId xmlns:p14="http://schemas.microsoft.com/office/powerpoint/2010/main" val="142712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7B81-7221-48FF-931C-3D5C01F6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40C8E-BFCB-40AD-A1E1-F0E4ABD3D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6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58DE6D-B4FF-479E-A277-7D7CD9E5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57" y="1009952"/>
            <a:ext cx="2914286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5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784D-669C-4257-8D9A-F4AB39F1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for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88CB-BAAD-4DEC-AADD-4E7A4CF37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07668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74CA4D6B-9C72-4AC7-8393-E52A49F69E0D}"/>
              </a:ext>
            </a:extLst>
          </p:cNvPr>
          <p:cNvGrpSpPr/>
          <p:nvPr/>
        </p:nvGrpSpPr>
        <p:grpSpPr>
          <a:xfrm>
            <a:off x="-460951" y="3419460"/>
            <a:ext cx="344222" cy="350856"/>
            <a:chOff x="7158422" y="1607015"/>
            <a:chExt cx="2726357" cy="2778897"/>
          </a:xfrm>
          <a:solidFill>
            <a:schemeClr val="bg1"/>
          </a:solidFill>
        </p:grpSpPr>
        <p:sp>
          <p:nvSpPr>
            <p:cNvPr id="53" name="Freeform 242">
              <a:extLst>
                <a:ext uri="{FF2B5EF4-FFF2-40B4-BE49-F238E27FC236}">
                  <a16:creationId xmlns:a16="http://schemas.microsoft.com/office/drawing/2014/main" id="{B2B86902-51FD-4AEA-B552-7365B8AF8C3E}"/>
                </a:ext>
              </a:extLst>
            </p:cNvPr>
            <p:cNvSpPr/>
            <p:nvPr/>
          </p:nvSpPr>
          <p:spPr bwMode="auto">
            <a:xfrm>
              <a:off x="7158422" y="29718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5A51D684-FFF1-4F22-B4D4-C64118488056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Freeform 243">
              <a:extLst>
                <a:ext uri="{FF2B5EF4-FFF2-40B4-BE49-F238E27FC236}">
                  <a16:creationId xmlns:a16="http://schemas.microsoft.com/office/drawing/2014/main" id="{CAFEC120-EC70-4D01-B21B-599A129C2796}"/>
                </a:ext>
              </a:extLst>
            </p:cNvPr>
            <p:cNvSpPr/>
            <p:nvPr/>
          </p:nvSpPr>
          <p:spPr bwMode="auto">
            <a:xfrm>
              <a:off x="7158422" y="20574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EA45A6B6-9BA3-4DA3-8DDA-AC2FE54B3912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76C006-73E1-4215-82A3-17C8BCA7EFD1}"/>
              </a:ext>
            </a:extLst>
          </p:cNvPr>
          <p:cNvGrpSpPr/>
          <p:nvPr/>
        </p:nvGrpSpPr>
        <p:grpSpPr>
          <a:xfrm>
            <a:off x="648525" y="1590101"/>
            <a:ext cx="10810050" cy="3428388"/>
            <a:chOff x="648525" y="2196137"/>
            <a:chExt cx="11348980" cy="35993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E4210D-0EDA-4B8D-BE0B-8C5E1B078276}"/>
                </a:ext>
              </a:extLst>
            </p:cNvPr>
            <p:cNvSpPr txBox="1"/>
            <p:nvPr/>
          </p:nvSpPr>
          <p:spPr>
            <a:xfrm>
              <a:off x="648525" y="5388583"/>
              <a:ext cx="973683" cy="406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Prepare Data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DD44B2D-FF45-4537-960B-ECA7D602D8DB}"/>
                </a:ext>
              </a:extLst>
            </p:cNvPr>
            <p:cNvSpPr txBox="1"/>
            <p:nvPr/>
          </p:nvSpPr>
          <p:spPr>
            <a:xfrm>
              <a:off x="6518166" y="5388583"/>
              <a:ext cx="1674686" cy="406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Register and </a:t>
              </a:r>
              <a:br>
                <a:rPr lang="en-US" sz="1399" dirty="0">
                  <a:solidFill>
                    <a:schemeClr val="tx1"/>
                  </a:solidFill>
                  <a:latin typeface="Segoe UI"/>
                </a:rPr>
              </a:b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Manage Model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568AAD-0428-42C0-96D0-5F31A86F8DE9}"/>
                </a:ext>
              </a:extLst>
            </p:cNvPr>
            <p:cNvSpPr txBox="1"/>
            <p:nvPr/>
          </p:nvSpPr>
          <p:spPr>
            <a:xfrm>
              <a:off x="4747503" y="5388583"/>
              <a:ext cx="1393666" cy="406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Train &amp; </a:t>
              </a:r>
              <a:br>
                <a:rPr lang="en-US" sz="1399" dirty="0">
                  <a:solidFill>
                    <a:schemeClr val="tx1"/>
                  </a:solidFill>
                  <a:latin typeface="Segoe UI"/>
                </a:rPr>
              </a:b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Test Model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23BFDE-FC74-4D96-96BB-F4B43821C18E}"/>
                </a:ext>
              </a:extLst>
            </p:cNvPr>
            <p:cNvSpPr txBox="1"/>
            <p:nvPr/>
          </p:nvSpPr>
          <p:spPr>
            <a:xfrm>
              <a:off x="8826925" y="5388583"/>
              <a:ext cx="874686" cy="406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Build Image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D0752F-22F0-4EBC-93D8-8B2074E9CF3E}"/>
                </a:ext>
              </a:extLst>
            </p:cNvPr>
            <p:cNvSpPr txBox="1"/>
            <p:nvPr/>
          </p:nvSpPr>
          <p:spPr>
            <a:xfrm>
              <a:off x="2523297" y="5388583"/>
              <a:ext cx="1574519" cy="406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Build model </a:t>
              </a:r>
              <a:br>
                <a:rPr lang="en-US" sz="1399" dirty="0">
                  <a:solidFill>
                    <a:schemeClr val="tx1"/>
                  </a:solidFill>
                  <a:latin typeface="Segoe UI"/>
                </a:rPr>
              </a:b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(your favorite IDE)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DD00E5-506D-4EFF-BFC9-36E60CDC19A3}"/>
                </a:ext>
              </a:extLst>
            </p:cNvPr>
            <p:cNvSpPr txBox="1"/>
            <p:nvPr/>
          </p:nvSpPr>
          <p:spPr>
            <a:xfrm>
              <a:off x="10582003" y="5388583"/>
              <a:ext cx="1415502" cy="406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Deploy Service</a:t>
              </a:r>
            </a:p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Monitor Model</a:t>
              </a:r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E879D260-861C-46F2-A05A-512B5AC1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26" y="2196137"/>
              <a:ext cx="969145" cy="320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63420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40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Prepare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639E6BF-C156-4D3B-88EE-DB8B900A5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413" y="2264990"/>
              <a:ext cx="0" cy="1230308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7DC1DFE-16E0-4545-AD05-B30C84A46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3181" y="4332420"/>
              <a:ext cx="0" cy="966690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41">
              <a:extLst>
                <a:ext uri="{FF2B5EF4-FFF2-40B4-BE49-F238E27FC236}">
                  <a16:creationId xmlns:a16="http://schemas.microsoft.com/office/drawing/2014/main" id="{1E3F0101-4ECB-4C41-995A-F01EED0D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810" y="2196137"/>
              <a:ext cx="5287698" cy="320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63420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40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Experiment</a:t>
              </a:r>
            </a:p>
          </p:txBody>
        </p:sp>
        <p:sp>
          <p:nvSpPr>
            <p:cNvPr id="71" name="Rectangle 41">
              <a:extLst>
                <a:ext uri="{FF2B5EF4-FFF2-40B4-BE49-F238E27FC236}">
                  <a16:creationId xmlns:a16="http://schemas.microsoft.com/office/drawing/2014/main" id="{01BD0CB8-D28E-4DDA-A2F4-C5D96C81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509" y="2196137"/>
              <a:ext cx="4607210" cy="320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63420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40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Deploy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C0B50FA-5A51-42D7-99B6-22715D744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3546" y="4199045"/>
              <a:ext cx="0" cy="1100066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9FE2B5A-1B67-4F59-8B42-9240941D431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335" y="3616350"/>
              <a:ext cx="0" cy="498329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BC5C198-8C59-49AB-8CD9-6998DA0437A0}"/>
                </a:ext>
              </a:extLst>
            </p:cNvPr>
            <p:cNvGrpSpPr/>
            <p:nvPr/>
          </p:nvGrpSpPr>
          <p:grpSpPr>
            <a:xfrm>
              <a:off x="5175416" y="4293599"/>
              <a:ext cx="526470" cy="524297"/>
              <a:chOff x="7643146" y="2995601"/>
              <a:chExt cx="270958" cy="269839"/>
            </a:xfrm>
          </p:grpSpPr>
          <p:sp>
            <p:nvSpPr>
              <p:cNvPr id="75" name="Freeform 78">
                <a:extLst>
                  <a:ext uri="{FF2B5EF4-FFF2-40B4-BE49-F238E27FC236}">
                    <a16:creationId xmlns:a16="http://schemas.microsoft.com/office/drawing/2014/main" id="{383C91D4-2E05-41EC-A725-E85A36807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736" y="3031430"/>
                <a:ext cx="201539" cy="200420"/>
              </a:xfrm>
              <a:custGeom>
                <a:avLst/>
                <a:gdLst>
                  <a:gd name="T0" fmla="*/ 75 w 83"/>
                  <a:gd name="T1" fmla="*/ 83 h 83"/>
                  <a:gd name="T2" fmla="*/ 8 w 83"/>
                  <a:gd name="T3" fmla="*/ 83 h 83"/>
                  <a:gd name="T4" fmla="*/ 0 w 83"/>
                  <a:gd name="T5" fmla="*/ 75 h 83"/>
                  <a:gd name="T6" fmla="*/ 0 w 83"/>
                  <a:gd name="T7" fmla="*/ 8 h 83"/>
                  <a:gd name="T8" fmla="*/ 8 w 83"/>
                  <a:gd name="T9" fmla="*/ 0 h 83"/>
                  <a:gd name="T10" fmla="*/ 75 w 83"/>
                  <a:gd name="T11" fmla="*/ 0 h 83"/>
                  <a:gd name="T12" fmla="*/ 83 w 83"/>
                  <a:gd name="T13" fmla="*/ 8 h 83"/>
                  <a:gd name="T14" fmla="*/ 83 w 83"/>
                  <a:gd name="T15" fmla="*/ 75 h 83"/>
                  <a:gd name="T16" fmla="*/ 75 w 83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3">
                    <a:moveTo>
                      <a:pt x="75" y="83"/>
                    </a:moveTo>
                    <a:cubicBezTo>
                      <a:pt x="8" y="83"/>
                      <a:pt x="8" y="83"/>
                      <a:pt x="8" y="83"/>
                    </a:cubicBezTo>
                    <a:cubicBezTo>
                      <a:pt x="4" y="83"/>
                      <a:pt x="0" y="79"/>
                      <a:pt x="0" y="7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3" y="3"/>
                      <a:pt x="83" y="8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83" y="79"/>
                      <a:pt x="80" y="83"/>
                      <a:pt x="75" y="8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76" name="Line 79">
                <a:extLst>
                  <a:ext uri="{FF2B5EF4-FFF2-40B4-BE49-F238E27FC236}">
                    <a16:creationId xmlns:a16="http://schemas.microsoft.com/office/drawing/2014/main" id="{41C840AF-7F0D-4820-8A77-7E3B254D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9206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77" name="Line 80">
                <a:extLst>
                  <a:ext uri="{FF2B5EF4-FFF2-40B4-BE49-F238E27FC236}">
                    <a16:creationId xmlns:a16="http://schemas.microsoft.com/office/drawing/2014/main" id="{3E84AFCC-9C6F-4417-B816-2442EC7A8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2796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78" name="Line 81">
                <a:extLst>
                  <a:ext uri="{FF2B5EF4-FFF2-40B4-BE49-F238E27FC236}">
                    <a16:creationId xmlns:a16="http://schemas.microsoft.com/office/drawing/2014/main" id="{C64AA42D-A8E0-43EC-BAAF-BF42A0023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78625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80" name="Line 82">
                <a:extLst>
                  <a:ext uri="{FF2B5EF4-FFF2-40B4-BE49-F238E27FC236}">
                    <a16:creationId xmlns:a16="http://schemas.microsoft.com/office/drawing/2014/main" id="{F0F8DCE9-590C-447E-ADB1-E3168719B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215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81" name="Line 83">
                <a:extLst>
                  <a:ext uri="{FF2B5EF4-FFF2-40B4-BE49-F238E27FC236}">
                    <a16:creationId xmlns:a16="http://schemas.microsoft.com/office/drawing/2014/main" id="{C36E78A8-DE02-4A3E-A52F-E512C4B67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46924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83" name="Line 84">
                <a:extLst>
                  <a:ext uri="{FF2B5EF4-FFF2-40B4-BE49-F238E27FC236}">
                    <a16:creationId xmlns:a16="http://schemas.microsoft.com/office/drawing/2014/main" id="{7DD7DB1C-D7E8-4D35-BCA5-E35B69ADA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060542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84" name="Line 85">
                <a:extLst>
                  <a:ext uri="{FF2B5EF4-FFF2-40B4-BE49-F238E27FC236}">
                    <a16:creationId xmlns:a16="http://schemas.microsoft.com/office/drawing/2014/main" id="{6BEB5A42-8575-4DE4-AF20-FF4D5BFFC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09637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87" name="Line 86">
                <a:extLst>
                  <a:ext uri="{FF2B5EF4-FFF2-40B4-BE49-F238E27FC236}">
                    <a16:creationId xmlns:a16="http://schemas.microsoft.com/office/drawing/2014/main" id="{0CAB0E0D-3D01-49A4-BA0F-FE681E7B5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12996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88" name="Line 87">
                <a:extLst>
                  <a:ext uri="{FF2B5EF4-FFF2-40B4-BE49-F238E27FC236}">
                    <a16:creationId xmlns:a16="http://schemas.microsoft.com/office/drawing/2014/main" id="{22F17154-849A-4003-9AF7-ED737416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16467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94" name="Line 88">
                <a:extLst>
                  <a:ext uri="{FF2B5EF4-FFF2-40B4-BE49-F238E27FC236}">
                    <a16:creationId xmlns:a16="http://schemas.microsoft.com/office/drawing/2014/main" id="{0FF72E47-18C4-4264-8913-D6B446F5D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20050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04" name="Line 89">
                <a:extLst>
                  <a:ext uri="{FF2B5EF4-FFF2-40B4-BE49-F238E27FC236}">
                    <a16:creationId xmlns:a16="http://schemas.microsoft.com/office/drawing/2014/main" id="{5E59A94D-65D9-4438-8064-EC028E729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060542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05" name="Line 90">
                <a:extLst>
                  <a:ext uri="{FF2B5EF4-FFF2-40B4-BE49-F238E27FC236}">
                    <a16:creationId xmlns:a16="http://schemas.microsoft.com/office/drawing/2014/main" id="{8BE903FF-F78C-4A44-B19F-397AC6CF4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09637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06" name="Line 91">
                <a:extLst>
                  <a:ext uri="{FF2B5EF4-FFF2-40B4-BE49-F238E27FC236}">
                    <a16:creationId xmlns:a16="http://schemas.microsoft.com/office/drawing/2014/main" id="{FF553173-20B7-4AB5-9F03-93F9BA745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12996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08" name="Line 92">
                <a:extLst>
                  <a:ext uri="{FF2B5EF4-FFF2-40B4-BE49-F238E27FC236}">
                    <a16:creationId xmlns:a16="http://schemas.microsoft.com/office/drawing/2014/main" id="{D61A4021-6F31-4797-811E-FD272BB98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16467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09" name="Line 93">
                <a:extLst>
                  <a:ext uri="{FF2B5EF4-FFF2-40B4-BE49-F238E27FC236}">
                    <a16:creationId xmlns:a16="http://schemas.microsoft.com/office/drawing/2014/main" id="{90E94F50-7734-4DA1-9136-611644909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20050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0" name="Line 94">
                <a:extLst>
                  <a:ext uri="{FF2B5EF4-FFF2-40B4-BE49-F238E27FC236}">
                    <a16:creationId xmlns:a16="http://schemas.microsoft.com/office/drawing/2014/main" id="{4340FDE1-C939-4907-924F-2A940AF24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9206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1" name="Line 95">
                <a:extLst>
                  <a:ext uri="{FF2B5EF4-FFF2-40B4-BE49-F238E27FC236}">
                    <a16:creationId xmlns:a16="http://schemas.microsoft.com/office/drawing/2014/main" id="{4CA1B6FC-CDEC-44D9-BE05-B1140492C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2796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2" name="Line 96">
                <a:extLst>
                  <a:ext uri="{FF2B5EF4-FFF2-40B4-BE49-F238E27FC236}">
                    <a16:creationId xmlns:a16="http://schemas.microsoft.com/office/drawing/2014/main" id="{35CC0FB0-8E04-4922-B2E3-00DD6CC7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78625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3" name="Line 97">
                <a:extLst>
                  <a:ext uri="{FF2B5EF4-FFF2-40B4-BE49-F238E27FC236}">
                    <a16:creationId xmlns:a16="http://schemas.microsoft.com/office/drawing/2014/main" id="{1D21ED37-45B9-4C9B-94EC-023F0537C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215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4" name="Line 98">
                <a:extLst>
                  <a:ext uri="{FF2B5EF4-FFF2-40B4-BE49-F238E27FC236}">
                    <a16:creationId xmlns:a16="http://schemas.microsoft.com/office/drawing/2014/main" id="{DE908B1A-C3A4-4111-81DE-C4E030C7E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46924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E916AFD-3427-49A2-B995-211EA001D52F}"/>
                </a:ext>
              </a:extLst>
            </p:cNvPr>
            <p:cNvGrpSpPr/>
            <p:nvPr/>
          </p:nvGrpSpPr>
          <p:grpSpPr>
            <a:xfrm>
              <a:off x="5098002" y="2791139"/>
              <a:ext cx="674392" cy="674392"/>
              <a:chOff x="6064661" y="2331652"/>
              <a:chExt cx="674488" cy="674488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2255E810-85B8-46F8-8EE9-E5481BB1675A}"/>
                  </a:ext>
                </a:extLst>
              </p:cNvPr>
              <p:cNvGrpSpPr/>
              <p:nvPr/>
            </p:nvGrpSpPr>
            <p:grpSpPr>
              <a:xfrm>
                <a:off x="6064661" y="2331652"/>
                <a:ext cx="674488" cy="674488"/>
                <a:chOff x="6064661" y="2331652"/>
                <a:chExt cx="674488" cy="674488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A3F486E7-F456-4ECD-950E-0A41E983D8BD}"/>
                    </a:ext>
                  </a:extLst>
                </p:cNvPr>
                <p:cNvSpPr/>
                <p:nvPr/>
              </p:nvSpPr>
              <p:spPr bwMode="auto">
                <a:xfrm>
                  <a:off x="6211116" y="2331652"/>
                  <a:ext cx="381577" cy="674488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D53E733-5F21-4FE3-AF06-D6A43F0DDE76}"/>
                    </a:ext>
                  </a:extLst>
                </p:cNvPr>
                <p:cNvSpPr/>
                <p:nvPr/>
              </p:nvSpPr>
              <p:spPr bwMode="auto">
                <a:xfrm rot="3600000">
                  <a:off x="6211116" y="2328651"/>
                  <a:ext cx="381577" cy="674488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587B817-34E7-47C1-AC69-6D7F6CC2FCF0}"/>
                    </a:ext>
                  </a:extLst>
                </p:cNvPr>
                <p:cNvSpPr/>
                <p:nvPr/>
              </p:nvSpPr>
              <p:spPr bwMode="auto">
                <a:xfrm rot="18000000">
                  <a:off x="6211116" y="2328651"/>
                  <a:ext cx="381577" cy="674488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C6D670E-0C1E-4235-A8CA-CFDF239FA6B2}"/>
                  </a:ext>
                </a:extLst>
              </p:cNvPr>
              <p:cNvSpPr/>
              <p:nvPr/>
            </p:nvSpPr>
            <p:spPr bwMode="auto">
              <a:xfrm>
                <a:off x="6301928" y="2568919"/>
                <a:ext cx="199955" cy="19995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D83E69C-26BD-4719-ABA3-604914B5FC56}"/>
                </a:ext>
              </a:extLst>
            </p:cNvPr>
            <p:cNvGrpSpPr/>
            <p:nvPr/>
          </p:nvGrpSpPr>
          <p:grpSpPr>
            <a:xfrm>
              <a:off x="10735685" y="3616350"/>
              <a:ext cx="644140" cy="570726"/>
              <a:chOff x="10902845" y="2693238"/>
              <a:chExt cx="644231" cy="570807"/>
            </a:xfrm>
          </p:grpSpPr>
          <p:sp>
            <p:nvSpPr>
              <p:cNvPr id="124" name="Freeform 146">
                <a:extLst>
                  <a:ext uri="{FF2B5EF4-FFF2-40B4-BE49-F238E27FC236}">
                    <a16:creationId xmlns:a16="http://schemas.microsoft.com/office/drawing/2014/main" id="{2936A78F-488C-4464-976E-66B2E36758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60" b="1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9DD8CB1-BD97-4D35-B040-A329522E8E8D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4C8D6AAE-BEBC-4129-8C50-42AFFA276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45742" y="2947705"/>
                <a:ext cx="0" cy="31634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4279932-207A-4617-B1DD-A2388D41E295}"/>
                </a:ext>
              </a:extLst>
            </p:cNvPr>
            <p:cNvGrpSpPr/>
            <p:nvPr/>
          </p:nvGrpSpPr>
          <p:grpSpPr>
            <a:xfrm>
              <a:off x="919716" y="4164262"/>
              <a:ext cx="501369" cy="511032"/>
              <a:chOff x="7158422" y="1607015"/>
              <a:chExt cx="2726357" cy="2778897"/>
            </a:xfrm>
            <a:solidFill>
              <a:schemeClr val="bg1"/>
            </a:solidFill>
          </p:grpSpPr>
          <p:sp>
            <p:nvSpPr>
              <p:cNvPr id="128" name="Freeform 242">
                <a:extLst>
                  <a:ext uri="{FF2B5EF4-FFF2-40B4-BE49-F238E27FC236}">
                    <a16:creationId xmlns:a16="http://schemas.microsoft.com/office/drawing/2014/main" id="{26BB978A-122B-40BA-A04B-B31CBC1EE029}"/>
                  </a:ext>
                </a:extLst>
              </p:cNvPr>
              <p:cNvSpPr/>
              <p:nvPr/>
            </p:nvSpPr>
            <p:spPr bwMode="auto">
              <a:xfrm>
                <a:off x="7158422" y="2971800"/>
                <a:ext cx="2726357" cy="1414112"/>
              </a:xfrm>
              <a:custGeom>
                <a:avLst/>
                <a:gdLst>
                  <a:gd name="connsiteX0" fmla="*/ 1363179 w 2726357"/>
                  <a:gd name="connsiteY0" fmla="*/ 0 h 1414112"/>
                  <a:gd name="connsiteX1" fmla="*/ 1859701 w 2726357"/>
                  <a:gd name="connsiteY1" fmla="*/ 257537 h 1414112"/>
                  <a:gd name="connsiteX2" fmla="*/ 2722177 w 2726357"/>
                  <a:gd name="connsiteY2" fmla="*/ 257537 h 1414112"/>
                  <a:gd name="connsiteX3" fmla="*/ 2722177 w 2726357"/>
                  <a:gd name="connsiteY3" fmla="*/ 704888 h 1414112"/>
                  <a:gd name="connsiteX4" fmla="*/ 2726357 w 2726357"/>
                  <a:gd name="connsiteY4" fmla="*/ 707056 h 1414112"/>
                  <a:gd name="connsiteX5" fmla="*/ 1363179 w 2726357"/>
                  <a:gd name="connsiteY5" fmla="*/ 1414112 h 1414112"/>
                  <a:gd name="connsiteX6" fmla="*/ 3650 w 2726357"/>
                  <a:gd name="connsiteY6" fmla="*/ 708949 h 1414112"/>
                  <a:gd name="connsiteX7" fmla="*/ 1202 w 2726357"/>
                  <a:gd name="connsiteY7" fmla="*/ 708949 h 1414112"/>
                  <a:gd name="connsiteX8" fmla="*/ 1202 w 2726357"/>
                  <a:gd name="connsiteY8" fmla="*/ 707680 h 1414112"/>
                  <a:gd name="connsiteX9" fmla="*/ 0 w 2726357"/>
                  <a:gd name="connsiteY9" fmla="*/ 707056 h 1414112"/>
                  <a:gd name="connsiteX10" fmla="*/ 1202 w 2726357"/>
                  <a:gd name="connsiteY10" fmla="*/ 706433 h 1414112"/>
                  <a:gd name="connsiteX11" fmla="*/ 1202 w 2726357"/>
                  <a:gd name="connsiteY11" fmla="*/ 257537 h 1414112"/>
                  <a:gd name="connsiteX12" fmla="*/ 866657 w 2726357"/>
                  <a:gd name="connsiteY12" fmla="*/ 257537 h 14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6357" h="1414112">
                    <a:moveTo>
                      <a:pt x="1363179" y="0"/>
                    </a:moveTo>
                    <a:lnTo>
                      <a:pt x="1859701" y="257537"/>
                    </a:lnTo>
                    <a:lnTo>
                      <a:pt x="2722177" y="257537"/>
                    </a:lnTo>
                    <a:lnTo>
                      <a:pt x="2722177" y="704888"/>
                    </a:lnTo>
                    <a:lnTo>
                      <a:pt x="2726357" y="707056"/>
                    </a:lnTo>
                    <a:lnTo>
                      <a:pt x="1363179" y="1414112"/>
                    </a:lnTo>
                    <a:lnTo>
                      <a:pt x="3650" y="708949"/>
                    </a:lnTo>
                    <a:lnTo>
                      <a:pt x="1202" y="708949"/>
                    </a:lnTo>
                    <a:lnTo>
                      <a:pt x="1202" y="707680"/>
                    </a:lnTo>
                    <a:lnTo>
                      <a:pt x="0" y="707056"/>
                    </a:lnTo>
                    <a:lnTo>
                      <a:pt x="1202" y="706433"/>
                    </a:lnTo>
                    <a:lnTo>
                      <a:pt x="1202" y="257537"/>
                    </a:lnTo>
                    <a:lnTo>
                      <a:pt x="866657" y="257537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224"/>
                <a:endParaRPr lang="en-US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9" name="Diamond 128">
                <a:extLst>
                  <a:ext uri="{FF2B5EF4-FFF2-40B4-BE49-F238E27FC236}">
                    <a16:creationId xmlns:a16="http://schemas.microsoft.com/office/drawing/2014/main" id="{28F07F75-8307-44CC-BB84-0E37A580D1E5}"/>
                  </a:ext>
                </a:extLst>
              </p:cNvPr>
              <p:cNvSpPr/>
              <p:nvPr/>
            </p:nvSpPr>
            <p:spPr bwMode="auto">
              <a:xfrm>
                <a:off x="7158422" y="2521415"/>
                <a:ext cx="2726357" cy="1414112"/>
              </a:xfrm>
              <a:prstGeom prst="diamond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Freeform 243">
                <a:extLst>
                  <a:ext uri="{FF2B5EF4-FFF2-40B4-BE49-F238E27FC236}">
                    <a16:creationId xmlns:a16="http://schemas.microsoft.com/office/drawing/2014/main" id="{E0363325-1F24-44CC-89A1-7C5CD9CE015E}"/>
                  </a:ext>
                </a:extLst>
              </p:cNvPr>
              <p:cNvSpPr/>
              <p:nvPr/>
            </p:nvSpPr>
            <p:spPr bwMode="auto">
              <a:xfrm>
                <a:off x="7158422" y="2057400"/>
                <a:ext cx="2726357" cy="1414112"/>
              </a:xfrm>
              <a:custGeom>
                <a:avLst/>
                <a:gdLst>
                  <a:gd name="connsiteX0" fmla="*/ 1363179 w 2726357"/>
                  <a:gd name="connsiteY0" fmla="*/ 0 h 1414112"/>
                  <a:gd name="connsiteX1" fmla="*/ 1859701 w 2726357"/>
                  <a:gd name="connsiteY1" fmla="*/ 257537 h 1414112"/>
                  <a:gd name="connsiteX2" fmla="*/ 2722177 w 2726357"/>
                  <a:gd name="connsiteY2" fmla="*/ 257537 h 1414112"/>
                  <a:gd name="connsiteX3" fmla="*/ 2722177 w 2726357"/>
                  <a:gd name="connsiteY3" fmla="*/ 704888 h 1414112"/>
                  <a:gd name="connsiteX4" fmla="*/ 2726357 w 2726357"/>
                  <a:gd name="connsiteY4" fmla="*/ 707056 h 1414112"/>
                  <a:gd name="connsiteX5" fmla="*/ 1363179 w 2726357"/>
                  <a:gd name="connsiteY5" fmla="*/ 1414112 h 1414112"/>
                  <a:gd name="connsiteX6" fmla="*/ 3650 w 2726357"/>
                  <a:gd name="connsiteY6" fmla="*/ 708949 h 1414112"/>
                  <a:gd name="connsiteX7" fmla="*/ 1202 w 2726357"/>
                  <a:gd name="connsiteY7" fmla="*/ 708949 h 1414112"/>
                  <a:gd name="connsiteX8" fmla="*/ 1202 w 2726357"/>
                  <a:gd name="connsiteY8" fmla="*/ 707680 h 1414112"/>
                  <a:gd name="connsiteX9" fmla="*/ 0 w 2726357"/>
                  <a:gd name="connsiteY9" fmla="*/ 707056 h 1414112"/>
                  <a:gd name="connsiteX10" fmla="*/ 1202 w 2726357"/>
                  <a:gd name="connsiteY10" fmla="*/ 706433 h 1414112"/>
                  <a:gd name="connsiteX11" fmla="*/ 1202 w 2726357"/>
                  <a:gd name="connsiteY11" fmla="*/ 257537 h 1414112"/>
                  <a:gd name="connsiteX12" fmla="*/ 866657 w 2726357"/>
                  <a:gd name="connsiteY12" fmla="*/ 257537 h 14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6357" h="1414112">
                    <a:moveTo>
                      <a:pt x="1363179" y="0"/>
                    </a:moveTo>
                    <a:lnTo>
                      <a:pt x="1859701" y="257537"/>
                    </a:lnTo>
                    <a:lnTo>
                      <a:pt x="2722177" y="257537"/>
                    </a:lnTo>
                    <a:lnTo>
                      <a:pt x="2722177" y="704888"/>
                    </a:lnTo>
                    <a:lnTo>
                      <a:pt x="2726357" y="707056"/>
                    </a:lnTo>
                    <a:lnTo>
                      <a:pt x="1363179" y="1414112"/>
                    </a:lnTo>
                    <a:lnTo>
                      <a:pt x="3650" y="708949"/>
                    </a:lnTo>
                    <a:lnTo>
                      <a:pt x="1202" y="708949"/>
                    </a:lnTo>
                    <a:lnTo>
                      <a:pt x="1202" y="707680"/>
                    </a:lnTo>
                    <a:lnTo>
                      <a:pt x="0" y="707056"/>
                    </a:lnTo>
                    <a:lnTo>
                      <a:pt x="1202" y="706433"/>
                    </a:lnTo>
                    <a:lnTo>
                      <a:pt x="1202" y="257537"/>
                    </a:lnTo>
                    <a:lnTo>
                      <a:pt x="866657" y="257537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224"/>
                <a:endParaRPr lang="en-US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1" name="Diamond 130">
                <a:extLst>
                  <a:ext uri="{FF2B5EF4-FFF2-40B4-BE49-F238E27FC236}">
                    <a16:creationId xmlns:a16="http://schemas.microsoft.com/office/drawing/2014/main" id="{65F34F6C-662D-4917-9847-CBDAB3FA24F9}"/>
                  </a:ext>
                </a:extLst>
              </p:cNvPr>
              <p:cNvSpPr/>
              <p:nvPr/>
            </p:nvSpPr>
            <p:spPr bwMode="auto">
              <a:xfrm>
                <a:off x="7158422" y="1607015"/>
                <a:ext cx="2726357" cy="1414112"/>
              </a:xfrm>
              <a:prstGeom prst="diamond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32" name="Freeform: Shape 830">
              <a:extLst>
                <a:ext uri="{FF2B5EF4-FFF2-40B4-BE49-F238E27FC236}">
                  <a16:creationId xmlns:a16="http://schemas.microsoft.com/office/drawing/2014/main" id="{55459B66-0CAF-4BF8-84D3-F1AA8121F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681" y="3237676"/>
              <a:ext cx="450538" cy="613234"/>
            </a:xfrm>
            <a:custGeom>
              <a:avLst/>
              <a:gdLst>
                <a:gd name="connsiteX0" fmla="*/ 1913 w 3330348"/>
                <a:gd name="connsiteY0" fmla="*/ 3068274 h 4532979"/>
                <a:gd name="connsiteX1" fmla="*/ 33829 w 3330348"/>
                <a:gd name="connsiteY1" fmla="*/ 3129345 h 4532979"/>
                <a:gd name="connsiteX2" fmla="*/ 1665174 w 3330348"/>
                <a:gd name="connsiteY2" fmla="*/ 3385824 h 4532979"/>
                <a:gd name="connsiteX3" fmla="*/ 3296519 w 3330348"/>
                <a:gd name="connsiteY3" fmla="*/ 3129345 h 4532979"/>
                <a:gd name="connsiteX4" fmla="*/ 3328434 w 3330348"/>
                <a:gd name="connsiteY4" fmla="*/ 3068274 h 4532979"/>
                <a:gd name="connsiteX5" fmla="*/ 3330348 w 3330348"/>
                <a:gd name="connsiteY5" fmla="*/ 4211766 h 4532979"/>
                <a:gd name="connsiteX6" fmla="*/ 1665174 w 3330348"/>
                <a:gd name="connsiteY6" fmla="*/ 4532979 h 4532979"/>
                <a:gd name="connsiteX7" fmla="*/ 0 w 3330348"/>
                <a:gd name="connsiteY7" fmla="*/ 4211766 h 4532979"/>
                <a:gd name="connsiteX8" fmla="*/ 1913 w 3330348"/>
                <a:gd name="connsiteY8" fmla="*/ 3068274 h 4532979"/>
                <a:gd name="connsiteX9" fmla="*/ 1913 w 3330348"/>
                <a:gd name="connsiteY9" fmla="*/ 1762531 h 4532979"/>
                <a:gd name="connsiteX10" fmla="*/ 33829 w 3330348"/>
                <a:gd name="connsiteY10" fmla="*/ 1823602 h 4532979"/>
                <a:gd name="connsiteX11" fmla="*/ 1665174 w 3330348"/>
                <a:gd name="connsiteY11" fmla="*/ 2080081 h 4532979"/>
                <a:gd name="connsiteX12" fmla="*/ 3296519 w 3330348"/>
                <a:gd name="connsiteY12" fmla="*/ 1823602 h 4532979"/>
                <a:gd name="connsiteX13" fmla="*/ 3328434 w 3330348"/>
                <a:gd name="connsiteY13" fmla="*/ 1762531 h 4532979"/>
                <a:gd name="connsiteX14" fmla="*/ 3330348 w 3330348"/>
                <a:gd name="connsiteY14" fmla="*/ 2906023 h 4532979"/>
                <a:gd name="connsiteX15" fmla="*/ 1665174 w 3330348"/>
                <a:gd name="connsiteY15" fmla="*/ 3227236 h 4532979"/>
                <a:gd name="connsiteX16" fmla="*/ 0 w 3330348"/>
                <a:gd name="connsiteY16" fmla="*/ 2906023 h 4532979"/>
                <a:gd name="connsiteX17" fmla="*/ 1913 w 3330348"/>
                <a:gd name="connsiteY17" fmla="*/ 1762531 h 4532979"/>
                <a:gd name="connsiteX18" fmla="*/ 1913 w 3330348"/>
                <a:gd name="connsiteY18" fmla="*/ 456788 h 4532979"/>
                <a:gd name="connsiteX19" fmla="*/ 33829 w 3330348"/>
                <a:gd name="connsiteY19" fmla="*/ 517859 h 4532979"/>
                <a:gd name="connsiteX20" fmla="*/ 1665174 w 3330348"/>
                <a:gd name="connsiteY20" fmla="*/ 774338 h 4532979"/>
                <a:gd name="connsiteX21" fmla="*/ 3296519 w 3330348"/>
                <a:gd name="connsiteY21" fmla="*/ 517859 h 4532979"/>
                <a:gd name="connsiteX22" fmla="*/ 3328434 w 3330348"/>
                <a:gd name="connsiteY22" fmla="*/ 456788 h 4532979"/>
                <a:gd name="connsiteX23" fmla="*/ 3330348 w 3330348"/>
                <a:gd name="connsiteY23" fmla="*/ 1600280 h 4532979"/>
                <a:gd name="connsiteX24" fmla="*/ 1665174 w 3330348"/>
                <a:gd name="connsiteY24" fmla="*/ 1921493 h 4532979"/>
                <a:gd name="connsiteX25" fmla="*/ 0 w 3330348"/>
                <a:gd name="connsiteY25" fmla="*/ 1600280 h 4532979"/>
                <a:gd name="connsiteX26" fmla="*/ 1913 w 3330348"/>
                <a:gd name="connsiteY26" fmla="*/ 456788 h 4532979"/>
                <a:gd name="connsiteX27" fmla="*/ 1665174 w 3330348"/>
                <a:gd name="connsiteY27" fmla="*/ 0 h 4532979"/>
                <a:gd name="connsiteX28" fmla="*/ 3267703 w 3330348"/>
                <a:gd name="connsiteY28" fmla="*/ 309127 h 4532979"/>
                <a:gd name="connsiteX29" fmla="*/ 1665174 w 3330348"/>
                <a:gd name="connsiteY29" fmla="*/ 618254 h 4532979"/>
                <a:gd name="connsiteX30" fmla="*/ 62645 w 3330348"/>
                <a:gd name="connsiteY30" fmla="*/ 309127 h 4532979"/>
                <a:gd name="connsiteX31" fmla="*/ 1665174 w 3330348"/>
                <a:gd name="connsiteY31" fmla="*/ 0 h 453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0348" h="4532979">
                  <a:moveTo>
                    <a:pt x="1913" y="3068274"/>
                  </a:moveTo>
                  <a:cubicBezTo>
                    <a:pt x="12552" y="3088631"/>
                    <a:pt x="12431" y="3109172"/>
                    <a:pt x="33829" y="3129345"/>
                  </a:cubicBezTo>
                  <a:cubicBezTo>
                    <a:pt x="189101" y="3275719"/>
                    <a:pt x="860482" y="3385824"/>
                    <a:pt x="1665174" y="3385824"/>
                  </a:cubicBezTo>
                  <a:cubicBezTo>
                    <a:pt x="2469867" y="3385824"/>
                    <a:pt x="3141247" y="3275719"/>
                    <a:pt x="3296519" y="3129345"/>
                  </a:cubicBezTo>
                  <a:cubicBezTo>
                    <a:pt x="3312446" y="3112160"/>
                    <a:pt x="3317796" y="3088631"/>
                    <a:pt x="3328434" y="3068274"/>
                  </a:cubicBezTo>
                  <a:cubicBezTo>
                    <a:pt x="3329074" y="3449438"/>
                    <a:pt x="3329709" y="3830602"/>
                    <a:pt x="3330348" y="4211766"/>
                  </a:cubicBezTo>
                  <a:cubicBezTo>
                    <a:pt x="3330348" y="4389168"/>
                    <a:pt x="2584823" y="4532979"/>
                    <a:pt x="1665174" y="4532979"/>
                  </a:cubicBezTo>
                  <a:cubicBezTo>
                    <a:pt x="745525" y="4532979"/>
                    <a:pt x="0" y="4389168"/>
                    <a:pt x="0" y="4211766"/>
                  </a:cubicBezTo>
                  <a:cubicBezTo>
                    <a:pt x="639" y="3830602"/>
                    <a:pt x="1274" y="3449438"/>
                    <a:pt x="1913" y="3068274"/>
                  </a:cubicBezTo>
                  <a:close/>
                  <a:moveTo>
                    <a:pt x="1913" y="1762531"/>
                  </a:moveTo>
                  <a:cubicBezTo>
                    <a:pt x="12552" y="1782888"/>
                    <a:pt x="12431" y="1803429"/>
                    <a:pt x="33829" y="1823602"/>
                  </a:cubicBezTo>
                  <a:cubicBezTo>
                    <a:pt x="189101" y="1969976"/>
                    <a:pt x="860482" y="2080081"/>
                    <a:pt x="1665174" y="2080081"/>
                  </a:cubicBezTo>
                  <a:cubicBezTo>
                    <a:pt x="2469867" y="2080081"/>
                    <a:pt x="3141247" y="1969976"/>
                    <a:pt x="3296519" y="1823602"/>
                  </a:cubicBezTo>
                  <a:cubicBezTo>
                    <a:pt x="3312446" y="1806417"/>
                    <a:pt x="3317796" y="1782888"/>
                    <a:pt x="3328434" y="1762531"/>
                  </a:cubicBezTo>
                  <a:cubicBezTo>
                    <a:pt x="3329074" y="2143695"/>
                    <a:pt x="3329709" y="2524859"/>
                    <a:pt x="3330348" y="2906023"/>
                  </a:cubicBezTo>
                  <a:cubicBezTo>
                    <a:pt x="3330348" y="3083425"/>
                    <a:pt x="2584823" y="3227236"/>
                    <a:pt x="1665174" y="3227236"/>
                  </a:cubicBezTo>
                  <a:cubicBezTo>
                    <a:pt x="745525" y="3227236"/>
                    <a:pt x="0" y="3083425"/>
                    <a:pt x="0" y="2906023"/>
                  </a:cubicBezTo>
                  <a:cubicBezTo>
                    <a:pt x="639" y="2524859"/>
                    <a:pt x="1274" y="2143695"/>
                    <a:pt x="1913" y="1762531"/>
                  </a:cubicBezTo>
                  <a:close/>
                  <a:moveTo>
                    <a:pt x="1913" y="456788"/>
                  </a:moveTo>
                  <a:cubicBezTo>
                    <a:pt x="12552" y="477145"/>
                    <a:pt x="12431" y="497686"/>
                    <a:pt x="33829" y="517859"/>
                  </a:cubicBezTo>
                  <a:cubicBezTo>
                    <a:pt x="189101" y="664233"/>
                    <a:pt x="860482" y="774338"/>
                    <a:pt x="1665174" y="774338"/>
                  </a:cubicBezTo>
                  <a:cubicBezTo>
                    <a:pt x="2469867" y="774338"/>
                    <a:pt x="3141247" y="664233"/>
                    <a:pt x="3296519" y="517859"/>
                  </a:cubicBezTo>
                  <a:cubicBezTo>
                    <a:pt x="3312446" y="500674"/>
                    <a:pt x="3317796" y="477145"/>
                    <a:pt x="3328434" y="456788"/>
                  </a:cubicBezTo>
                  <a:cubicBezTo>
                    <a:pt x="3329074" y="837952"/>
                    <a:pt x="3329709" y="1219116"/>
                    <a:pt x="3330348" y="1600280"/>
                  </a:cubicBezTo>
                  <a:cubicBezTo>
                    <a:pt x="3330348" y="1777682"/>
                    <a:pt x="2584823" y="1921493"/>
                    <a:pt x="1665174" y="1921493"/>
                  </a:cubicBezTo>
                  <a:cubicBezTo>
                    <a:pt x="745525" y="1921493"/>
                    <a:pt x="0" y="1777682"/>
                    <a:pt x="0" y="1600280"/>
                  </a:cubicBezTo>
                  <a:cubicBezTo>
                    <a:pt x="639" y="1219116"/>
                    <a:pt x="1274" y="837952"/>
                    <a:pt x="1913" y="456788"/>
                  </a:cubicBezTo>
                  <a:close/>
                  <a:moveTo>
                    <a:pt x="1665174" y="0"/>
                  </a:moveTo>
                  <a:cubicBezTo>
                    <a:pt x="2550226" y="0"/>
                    <a:pt x="3267703" y="138401"/>
                    <a:pt x="3267703" y="309127"/>
                  </a:cubicBezTo>
                  <a:cubicBezTo>
                    <a:pt x="3267703" y="479853"/>
                    <a:pt x="2550226" y="618254"/>
                    <a:pt x="1665174" y="618254"/>
                  </a:cubicBezTo>
                  <a:cubicBezTo>
                    <a:pt x="780122" y="618254"/>
                    <a:pt x="62645" y="479853"/>
                    <a:pt x="62645" y="309127"/>
                  </a:cubicBezTo>
                  <a:cubicBezTo>
                    <a:pt x="62645" y="138401"/>
                    <a:pt x="780122" y="0"/>
                    <a:pt x="166517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32239">
                <a:defRPr/>
              </a:pPr>
              <a:endParaRPr lang="en-US" kern="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806D31F-F38F-4505-8094-B9D38CB22039}"/>
                </a:ext>
              </a:extLst>
            </p:cNvPr>
            <p:cNvGrpSpPr/>
            <p:nvPr/>
          </p:nvGrpSpPr>
          <p:grpSpPr>
            <a:xfrm rot="1800000">
              <a:off x="7028543" y="3502619"/>
              <a:ext cx="609279" cy="706103"/>
              <a:chOff x="6281977" y="1925712"/>
              <a:chExt cx="609366" cy="706203"/>
            </a:xfrm>
          </p:grpSpPr>
          <p:sp>
            <p:nvSpPr>
              <p:cNvPr id="134" name="Hexagon 133">
                <a:extLst>
                  <a:ext uri="{FF2B5EF4-FFF2-40B4-BE49-F238E27FC236}">
                    <a16:creationId xmlns:a16="http://schemas.microsoft.com/office/drawing/2014/main" id="{067FDF11-4399-4AAF-A76A-2E37C87B286C}"/>
                  </a:ext>
                </a:extLst>
              </p:cNvPr>
              <p:cNvSpPr/>
              <p:nvPr/>
            </p:nvSpPr>
            <p:spPr bwMode="auto">
              <a:xfrm rot="16200000">
                <a:off x="6261742" y="2000529"/>
                <a:ext cx="651443" cy="557784"/>
              </a:xfrm>
              <a:prstGeom prst="hexagon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FCB263B-5FF2-49A1-95A8-653016747297}"/>
                  </a:ext>
                </a:extLst>
              </p:cNvPr>
              <p:cNvCxnSpPr>
                <a:stCxn id="134" idx="3"/>
                <a:endCxn id="134" idx="0"/>
              </p:cNvCxnSpPr>
              <p:nvPr/>
            </p:nvCxnSpPr>
            <p:spPr>
              <a:xfrm flipV="1">
                <a:off x="6587464" y="1953700"/>
                <a:ext cx="0" cy="651443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40D3C54-E0E7-4D80-8B79-52BCEF01F88E}"/>
                  </a:ext>
                </a:extLst>
              </p:cNvPr>
              <p:cNvGrpSpPr/>
              <p:nvPr/>
            </p:nvGrpSpPr>
            <p:grpSpPr>
              <a:xfrm>
                <a:off x="6584950" y="2093649"/>
                <a:ext cx="281406" cy="372551"/>
                <a:chOff x="6584950" y="2093146"/>
                <a:chExt cx="281406" cy="372551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43C3F180-4418-4E63-8EFA-7BACDFB4C371}"/>
                    </a:ext>
                  </a:extLst>
                </p:cNvPr>
                <p:cNvCxnSpPr>
                  <a:cxnSpLocks/>
                  <a:stCxn id="134" idx="2"/>
                </p:cNvCxnSpPr>
                <p:nvPr/>
              </p:nvCxnSpPr>
              <p:spPr>
                <a:xfrm flipH="1" flipV="1">
                  <a:off x="6584950" y="2415525"/>
                  <a:ext cx="281406" cy="5017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1FEFBCF5-C09B-4BD4-8D32-A458AF562E6B}"/>
                    </a:ext>
                  </a:extLst>
                </p:cNvPr>
                <p:cNvCxnSpPr>
                  <a:stCxn id="134" idx="1"/>
                </p:cNvCxnSpPr>
                <p:nvPr/>
              </p:nvCxnSpPr>
              <p:spPr>
                <a:xfrm flipH="1">
                  <a:off x="6584950" y="2093146"/>
                  <a:ext cx="281406" cy="11030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D7A111B5-A113-410B-A013-1EBF56EF7E27}"/>
                    </a:ext>
                  </a:extLst>
                </p:cNvPr>
                <p:cNvCxnSpPr>
                  <a:cxnSpLocks/>
                  <a:stCxn id="134" idx="1"/>
                </p:cNvCxnSpPr>
                <p:nvPr/>
              </p:nvCxnSpPr>
              <p:spPr>
                <a:xfrm flipH="1">
                  <a:off x="6584950" y="2093146"/>
                  <a:ext cx="281406" cy="32237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445750D-FBCA-4F27-B31E-6DD4F56876DB}"/>
                  </a:ext>
                </a:extLst>
              </p:cNvPr>
              <p:cNvGrpSpPr/>
              <p:nvPr/>
            </p:nvGrpSpPr>
            <p:grpSpPr>
              <a:xfrm flipH="1">
                <a:off x="6304801" y="2093649"/>
                <a:ext cx="281406" cy="372551"/>
                <a:chOff x="6584950" y="2093146"/>
                <a:chExt cx="281406" cy="372551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A691E8C8-C48D-4735-A4CB-1D365ADBA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84950" y="2415525"/>
                  <a:ext cx="281406" cy="5017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D2629D4-097B-4EF3-A1E6-F6E502F53294}"/>
                    </a:ext>
                  </a:extLst>
                </p:cNvPr>
                <p:cNvCxnSpPr/>
                <p:nvPr/>
              </p:nvCxnSpPr>
              <p:spPr>
                <a:xfrm flipH="1">
                  <a:off x="6584950" y="2093146"/>
                  <a:ext cx="281406" cy="11030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1DC3BC1E-8571-4991-B8D8-928B99A5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4950" y="2093146"/>
                  <a:ext cx="281406" cy="32237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9E4FCFA8-A0F0-4AA6-ABD8-7867A6C52DB3}"/>
                  </a:ext>
                </a:extLst>
              </p:cNvPr>
              <p:cNvSpPr/>
              <p:nvPr/>
            </p:nvSpPr>
            <p:spPr bwMode="auto">
              <a:xfrm>
                <a:off x="6281977" y="2066999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734CBB4-A8F3-4B57-A32C-865D92C909F3}"/>
                  </a:ext>
                </a:extLst>
              </p:cNvPr>
              <p:cNvSpPr/>
              <p:nvPr/>
            </p:nvSpPr>
            <p:spPr bwMode="auto">
              <a:xfrm>
                <a:off x="6558202" y="2173362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77D9100-9C21-4DBD-B445-0A311F7F9CB4}"/>
                  </a:ext>
                </a:extLst>
              </p:cNvPr>
              <p:cNvSpPr/>
              <p:nvPr/>
            </p:nvSpPr>
            <p:spPr bwMode="auto">
              <a:xfrm>
                <a:off x="6831252" y="2066999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F92E7F3-B828-4669-AA6A-9FD59E1FB5BB}"/>
                  </a:ext>
                </a:extLst>
              </p:cNvPr>
              <p:cNvSpPr/>
              <p:nvPr/>
            </p:nvSpPr>
            <p:spPr bwMode="auto">
              <a:xfrm>
                <a:off x="6558202" y="2387674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D833186-B22D-4E51-94C4-6563BFBCA921}"/>
                  </a:ext>
                </a:extLst>
              </p:cNvPr>
              <p:cNvSpPr/>
              <p:nvPr/>
            </p:nvSpPr>
            <p:spPr bwMode="auto">
              <a:xfrm>
                <a:off x="6834427" y="2438474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6943C8E-BBCA-49A6-B75B-1CB9DB6C8CC5}"/>
                  </a:ext>
                </a:extLst>
              </p:cNvPr>
              <p:cNvSpPr/>
              <p:nvPr/>
            </p:nvSpPr>
            <p:spPr bwMode="auto">
              <a:xfrm>
                <a:off x="6558202" y="2574999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1696C084-CDD8-4C3E-852C-7F9E59C1819A}"/>
                  </a:ext>
                </a:extLst>
              </p:cNvPr>
              <p:cNvSpPr/>
              <p:nvPr/>
            </p:nvSpPr>
            <p:spPr bwMode="auto">
              <a:xfrm>
                <a:off x="6291502" y="2438474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5218DD9-C47B-4714-B49C-36006B28D4B7}"/>
                  </a:ext>
                </a:extLst>
              </p:cNvPr>
              <p:cNvSpPr/>
              <p:nvPr/>
            </p:nvSpPr>
            <p:spPr bwMode="auto">
              <a:xfrm>
                <a:off x="6558202" y="1925712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D02725BD-915C-4C3B-93DF-610C89DD16F7}"/>
                </a:ext>
              </a:extLst>
            </p:cNvPr>
            <p:cNvGrpSpPr/>
            <p:nvPr/>
          </p:nvGrpSpPr>
          <p:grpSpPr>
            <a:xfrm>
              <a:off x="8917774" y="3519939"/>
              <a:ext cx="701138" cy="554347"/>
              <a:chOff x="967154" y="1481462"/>
              <a:chExt cx="5331069" cy="4214950"/>
            </a:xfrm>
            <a:noFill/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864C8B3-686B-470B-983E-21B658D0F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154" y="5696412"/>
                <a:ext cx="5331069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4C3EE6F-DAD3-4E3A-BE7B-87EA0F8F8FBA}"/>
                  </a:ext>
                </a:extLst>
              </p:cNvPr>
              <p:cNvSpPr/>
              <p:nvPr/>
            </p:nvSpPr>
            <p:spPr bwMode="auto">
              <a:xfrm>
                <a:off x="1286608" y="2696308"/>
                <a:ext cx="2793023" cy="3000104"/>
              </a:xfrm>
              <a:prstGeom prst="rect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FFC72BC-E8AC-444E-8991-81FCE28438BF}"/>
                  </a:ext>
                </a:extLst>
              </p:cNvPr>
              <p:cNvSpPr/>
              <p:nvPr/>
            </p:nvSpPr>
            <p:spPr bwMode="auto">
              <a:xfrm>
                <a:off x="2225919" y="4700954"/>
                <a:ext cx="914400" cy="995458"/>
              </a:xfrm>
              <a:prstGeom prst="rect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Freeform: Shape 404">
                <a:extLst>
                  <a:ext uri="{FF2B5EF4-FFF2-40B4-BE49-F238E27FC236}">
                    <a16:creationId xmlns:a16="http://schemas.microsoft.com/office/drawing/2014/main" id="{001D7598-5567-4E6A-9161-317F705CFD66}"/>
                  </a:ext>
                </a:extLst>
              </p:cNvPr>
              <p:cNvSpPr/>
              <p:nvPr/>
            </p:nvSpPr>
            <p:spPr bwMode="auto">
              <a:xfrm>
                <a:off x="3301093" y="1481462"/>
                <a:ext cx="2666747" cy="4214948"/>
              </a:xfrm>
              <a:custGeom>
                <a:avLst/>
                <a:gdLst>
                  <a:gd name="connsiteX0" fmla="*/ 0 w 2662937"/>
                  <a:gd name="connsiteY0" fmla="*/ 0 h 4214948"/>
                  <a:gd name="connsiteX1" fmla="*/ 2662937 w 2662937"/>
                  <a:gd name="connsiteY1" fmla="*/ 0 h 4214948"/>
                  <a:gd name="connsiteX2" fmla="*/ 2662937 w 2662937"/>
                  <a:gd name="connsiteY2" fmla="*/ 4214948 h 4214948"/>
                  <a:gd name="connsiteX3" fmla="*/ 0 w 2662937"/>
                  <a:gd name="connsiteY3" fmla="*/ 4214948 h 4214948"/>
                  <a:gd name="connsiteX4" fmla="*/ 0 w 2662937"/>
                  <a:gd name="connsiteY4" fmla="*/ 3286480 h 4214948"/>
                  <a:gd name="connsiteX5" fmla="*/ 864617 w 2662937"/>
                  <a:gd name="connsiteY5" fmla="*/ 3286480 h 4214948"/>
                  <a:gd name="connsiteX6" fmla="*/ 864617 w 2662937"/>
                  <a:gd name="connsiteY6" fmla="*/ 896983 h 4214948"/>
                  <a:gd name="connsiteX7" fmla="*/ 0 w 2662937"/>
                  <a:gd name="connsiteY7" fmla="*/ 896983 h 4214948"/>
                  <a:gd name="connsiteX8" fmla="*/ 0 w 2662937"/>
                  <a:gd name="connsiteY8" fmla="*/ 0 h 4214948"/>
                  <a:gd name="connsiteX0" fmla="*/ 864617 w 2662937"/>
                  <a:gd name="connsiteY0" fmla="*/ 3286480 h 4214948"/>
                  <a:gd name="connsiteX1" fmla="*/ 864617 w 2662937"/>
                  <a:gd name="connsiteY1" fmla="*/ 896983 h 4214948"/>
                  <a:gd name="connsiteX2" fmla="*/ 0 w 2662937"/>
                  <a:gd name="connsiteY2" fmla="*/ 896983 h 4214948"/>
                  <a:gd name="connsiteX3" fmla="*/ 0 w 2662937"/>
                  <a:gd name="connsiteY3" fmla="*/ 0 h 4214948"/>
                  <a:gd name="connsiteX4" fmla="*/ 2662937 w 2662937"/>
                  <a:gd name="connsiteY4" fmla="*/ 0 h 4214948"/>
                  <a:gd name="connsiteX5" fmla="*/ 2662937 w 2662937"/>
                  <a:gd name="connsiteY5" fmla="*/ 4214948 h 4214948"/>
                  <a:gd name="connsiteX6" fmla="*/ 0 w 2662937"/>
                  <a:gd name="connsiteY6" fmla="*/ 4214948 h 4214948"/>
                  <a:gd name="connsiteX7" fmla="*/ 0 w 2662937"/>
                  <a:gd name="connsiteY7" fmla="*/ 3286480 h 4214948"/>
                  <a:gd name="connsiteX8" fmla="*/ 956057 w 2662937"/>
                  <a:gd name="connsiteY8" fmla="*/ 3377920 h 4214948"/>
                  <a:gd name="connsiteX0" fmla="*/ 864617 w 2662937"/>
                  <a:gd name="connsiteY0" fmla="*/ 3286480 h 4214948"/>
                  <a:gd name="connsiteX1" fmla="*/ 864617 w 2662937"/>
                  <a:gd name="connsiteY1" fmla="*/ 896983 h 4214948"/>
                  <a:gd name="connsiteX2" fmla="*/ 0 w 2662937"/>
                  <a:gd name="connsiteY2" fmla="*/ 896983 h 4214948"/>
                  <a:gd name="connsiteX3" fmla="*/ 0 w 2662937"/>
                  <a:gd name="connsiteY3" fmla="*/ 0 h 4214948"/>
                  <a:gd name="connsiteX4" fmla="*/ 2662937 w 2662937"/>
                  <a:gd name="connsiteY4" fmla="*/ 0 h 4214948"/>
                  <a:gd name="connsiteX5" fmla="*/ 2662937 w 2662937"/>
                  <a:gd name="connsiteY5" fmla="*/ 4214948 h 4214948"/>
                  <a:gd name="connsiteX6" fmla="*/ 0 w 2662937"/>
                  <a:gd name="connsiteY6" fmla="*/ 4214948 h 4214948"/>
                  <a:gd name="connsiteX7" fmla="*/ 0 w 2662937"/>
                  <a:gd name="connsiteY7" fmla="*/ 3286480 h 4214948"/>
                  <a:gd name="connsiteX0" fmla="*/ 864617 w 2662937"/>
                  <a:gd name="connsiteY0" fmla="*/ 3286480 h 4214948"/>
                  <a:gd name="connsiteX1" fmla="*/ 864617 w 2662937"/>
                  <a:gd name="connsiteY1" fmla="*/ 896983 h 4214948"/>
                  <a:gd name="connsiteX2" fmla="*/ 0 w 2662937"/>
                  <a:gd name="connsiteY2" fmla="*/ 896983 h 4214948"/>
                  <a:gd name="connsiteX3" fmla="*/ 0 w 2662937"/>
                  <a:gd name="connsiteY3" fmla="*/ 0 h 4214948"/>
                  <a:gd name="connsiteX4" fmla="*/ 2662937 w 2662937"/>
                  <a:gd name="connsiteY4" fmla="*/ 0 h 4214948"/>
                  <a:gd name="connsiteX5" fmla="*/ 2662937 w 2662937"/>
                  <a:gd name="connsiteY5" fmla="*/ 4214948 h 4214948"/>
                  <a:gd name="connsiteX6" fmla="*/ 0 w 2662937"/>
                  <a:gd name="connsiteY6" fmla="*/ 4214948 h 4214948"/>
                  <a:gd name="connsiteX0" fmla="*/ 864617 w 2662937"/>
                  <a:gd name="connsiteY0" fmla="*/ 896983 h 4214948"/>
                  <a:gd name="connsiteX1" fmla="*/ 0 w 2662937"/>
                  <a:gd name="connsiteY1" fmla="*/ 896983 h 4214948"/>
                  <a:gd name="connsiteX2" fmla="*/ 0 w 2662937"/>
                  <a:gd name="connsiteY2" fmla="*/ 0 h 4214948"/>
                  <a:gd name="connsiteX3" fmla="*/ 2662937 w 2662937"/>
                  <a:gd name="connsiteY3" fmla="*/ 0 h 4214948"/>
                  <a:gd name="connsiteX4" fmla="*/ 2662937 w 2662937"/>
                  <a:gd name="connsiteY4" fmla="*/ 4214948 h 4214948"/>
                  <a:gd name="connsiteX5" fmla="*/ 0 w 2662937"/>
                  <a:gd name="connsiteY5" fmla="*/ 4214948 h 4214948"/>
                  <a:gd name="connsiteX0" fmla="*/ 0 w 2662937"/>
                  <a:gd name="connsiteY0" fmla="*/ 896983 h 4214948"/>
                  <a:gd name="connsiteX1" fmla="*/ 0 w 2662937"/>
                  <a:gd name="connsiteY1" fmla="*/ 0 h 4214948"/>
                  <a:gd name="connsiteX2" fmla="*/ 2662937 w 2662937"/>
                  <a:gd name="connsiteY2" fmla="*/ 0 h 4214948"/>
                  <a:gd name="connsiteX3" fmla="*/ 2662937 w 2662937"/>
                  <a:gd name="connsiteY3" fmla="*/ 4214948 h 4214948"/>
                  <a:gd name="connsiteX4" fmla="*/ 0 w 2662937"/>
                  <a:gd name="connsiteY4" fmla="*/ 4214948 h 421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2937" h="4214948">
                    <a:moveTo>
                      <a:pt x="0" y="896983"/>
                    </a:moveTo>
                    <a:lnTo>
                      <a:pt x="0" y="0"/>
                    </a:lnTo>
                    <a:lnTo>
                      <a:pt x="2662937" y="0"/>
                    </a:lnTo>
                    <a:lnTo>
                      <a:pt x="2662937" y="4214948"/>
                    </a:lnTo>
                    <a:lnTo>
                      <a:pt x="0" y="4214948"/>
                    </a:lnTo>
                  </a:path>
                </a:pathLst>
              </a:cu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Freeform: Shape 405">
                <a:extLst>
                  <a:ext uri="{FF2B5EF4-FFF2-40B4-BE49-F238E27FC236}">
                    <a16:creationId xmlns:a16="http://schemas.microsoft.com/office/drawing/2014/main" id="{24E690BC-2EA5-4D5A-AF33-4CC0CD0EA7B1}"/>
                  </a:ext>
                </a:extLst>
              </p:cNvPr>
              <p:cNvSpPr/>
              <p:nvPr/>
            </p:nvSpPr>
            <p:spPr bwMode="auto">
              <a:xfrm>
                <a:off x="4427765" y="4700955"/>
                <a:ext cx="647700" cy="995456"/>
              </a:xfrm>
              <a:custGeom>
                <a:avLst/>
                <a:gdLst>
                  <a:gd name="connsiteX0" fmla="*/ 48985 w 696685"/>
                  <a:gd name="connsiteY0" fmla="*/ 0 h 1831521"/>
                  <a:gd name="connsiteX1" fmla="*/ 696685 w 696685"/>
                  <a:gd name="connsiteY1" fmla="*/ 0 h 1831521"/>
                  <a:gd name="connsiteX2" fmla="*/ 696685 w 696685"/>
                  <a:gd name="connsiteY2" fmla="*/ 1831521 h 1831521"/>
                  <a:gd name="connsiteX3" fmla="*/ 0 w 696685"/>
                  <a:gd name="connsiteY3" fmla="*/ 1831521 h 1831521"/>
                  <a:gd name="connsiteX4" fmla="*/ 0 w 696685"/>
                  <a:gd name="connsiteY4" fmla="*/ 1302517 h 1831521"/>
                  <a:gd name="connsiteX5" fmla="*/ 48985 w 696685"/>
                  <a:gd name="connsiteY5" fmla="*/ 1302517 h 1831521"/>
                  <a:gd name="connsiteX0" fmla="*/ 48985 w 696685"/>
                  <a:gd name="connsiteY0" fmla="*/ 1302517 h 1831521"/>
                  <a:gd name="connsiteX1" fmla="*/ 48985 w 696685"/>
                  <a:gd name="connsiteY1" fmla="*/ 0 h 1831521"/>
                  <a:gd name="connsiteX2" fmla="*/ 696685 w 696685"/>
                  <a:gd name="connsiteY2" fmla="*/ 0 h 1831521"/>
                  <a:gd name="connsiteX3" fmla="*/ 696685 w 696685"/>
                  <a:gd name="connsiteY3" fmla="*/ 1831521 h 1831521"/>
                  <a:gd name="connsiteX4" fmla="*/ 0 w 696685"/>
                  <a:gd name="connsiteY4" fmla="*/ 1831521 h 1831521"/>
                  <a:gd name="connsiteX5" fmla="*/ 0 w 696685"/>
                  <a:gd name="connsiteY5" fmla="*/ 1302517 h 1831521"/>
                  <a:gd name="connsiteX6" fmla="*/ 140425 w 696685"/>
                  <a:gd name="connsiteY6" fmla="*/ 1470756 h 1831521"/>
                  <a:gd name="connsiteX0" fmla="*/ 48985 w 696685"/>
                  <a:gd name="connsiteY0" fmla="*/ 1302517 h 1831521"/>
                  <a:gd name="connsiteX1" fmla="*/ 48985 w 696685"/>
                  <a:gd name="connsiteY1" fmla="*/ 0 h 1831521"/>
                  <a:gd name="connsiteX2" fmla="*/ 696685 w 696685"/>
                  <a:gd name="connsiteY2" fmla="*/ 0 h 1831521"/>
                  <a:gd name="connsiteX3" fmla="*/ 696685 w 696685"/>
                  <a:gd name="connsiteY3" fmla="*/ 1831521 h 1831521"/>
                  <a:gd name="connsiteX4" fmla="*/ 0 w 696685"/>
                  <a:gd name="connsiteY4" fmla="*/ 1831521 h 1831521"/>
                  <a:gd name="connsiteX5" fmla="*/ 0 w 696685"/>
                  <a:gd name="connsiteY5" fmla="*/ 1302517 h 1831521"/>
                  <a:gd name="connsiteX0" fmla="*/ 48985 w 696685"/>
                  <a:gd name="connsiteY0" fmla="*/ 1302517 h 1831521"/>
                  <a:gd name="connsiteX1" fmla="*/ 48985 w 696685"/>
                  <a:gd name="connsiteY1" fmla="*/ 0 h 1831521"/>
                  <a:gd name="connsiteX2" fmla="*/ 696685 w 696685"/>
                  <a:gd name="connsiteY2" fmla="*/ 0 h 1831521"/>
                  <a:gd name="connsiteX3" fmla="*/ 696685 w 696685"/>
                  <a:gd name="connsiteY3" fmla="*/ 1831521 h 1831521"/>
                  <a:gd name="connsiteX4" fmla="*/ 0 w 696685"/>
                  <a:gd name="connsiteY4" fmla="*/ 1831521 h 1831521"/>
                  <a:gd name="connsiteX0" fmla="*/ 48985 w 696685"/>
                  <a:gd name="connsiteY0" fmla="*/ 0 h 1831521"/>
                  <a:gd name="connsiteX1" fmla="*/ 696685 w 696685"/>
                  <a:gd name="connsiteY1" fmla="*/ 0 h 1831521"/>
                  <a:gd name="connsiteX2" fmla="*/ 696685 w 696685"/>
                  <a:gd name="connsiteY2" fmla="*/ 1831521 h 1831521"/>
                  <a:gd name="connsiteX3" fmla="*/ 0 w 696685"/>
                  <a:gd name="connsiteY3" fmla="*/ 1831521 h 1831521"/>
                  <a:gd name="connsiteX0" fmla="*/ 0 w 647700"/>
                  <a:gd name="connsiteY0" fmla="*/ 0 h 1831521"/>
                  <a:gd name="connsiteX1" fmla="*/ 647700 w 647700"/>
                  <a:gd name="connsiteY1" fmla="*/ 0 h 1831521"/>
                  <a:gd name="connsiteX2" fmla="*/ 647700 w 647700"/>
                  <a:gd name="connsiteY2" fmla="*/ 1831521 h 183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7700" h="1831521">
                    <a:moveTo>
                      <a:pt x="0" y="0"/>
                    </a:moveTo>
                    <a:lnTo>
                      <a:pt x="647700" y="0"/>
                    </a:lnTo>
                    <a:lnTo>
                      <a:pt x="647700" y="1831521"/>
                    </a:lnTo>
                  </a:path>
                </a:pathLst>
              </a:cu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589940C-AC63-4C5A-9840-33B6552EC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3181" y="2264990"/>
              <a:ext cx="0" cy="1091294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reeform 151">
              <a:extLst>
                <a:ext uri="{FF2B5EF4-FFF2-40B4-BE49-F238E27FC236}">
                  <a16:creationId xmlns:a16="http://schemas.microsoft.com/office/drawing/2014/main" id="{339A4C50-F8F7-4C9A-8562-278301D3CAAD}"/>
                </a:ext>
              </a:extLst>
            </p:cNvPr>
            <p:cNvSpPr/>
            <p:nvPr/>
          </p:nvSpPr>
          <p:spPr bwMode="auto">
            <a:xfrm flipH="1">
              <a:off x="2054552" y="3715120"/>
              <a:ext cx="117989" cy="264101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0" name="Freeform 153">
              <a:extLst>
                <a:ext uri="{FF2B5EF4-FFF2-40B4-BE49-F238E27FC236}">
                  <a16:creationId xmlns:a16="http://schemas.microsoft.com/office/drawing/2014/main" id="{5C6BC4FD-5ED4-4302-8536-9AC7BD34E0DA}"/>
                </a:ext>
              </a:extLst>
            </p:cNvPr>
            <p:cNvSpPr/>
            <p:nvPr/>
          </p:nvSpPr>
          <p:spPr bwMode="auto">
            <a:xfrm flipH="1">
              <a:off x="4496069" y="3715120"/>
              <a:ext cx="117989" cy="264101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1" name="Freeform 154">
              <a:extLst>
                <a:ext uri="{FF2B5EF4-FFF2-40B4-BE49-F238E27FC236}">
                  <a16:creationId xmlns:a16="http://schemas.microsoft.com/office/drawing/2014/main" id="{159E6BD5-4251-4172-B4D6-3FD736185BB9}"/>
                </a:ext>
              </a:extLst>
            </p:cNvPr>
            <p:cNvSpPr/>
            <p:nvPr/>
          </p:nvSpPr>
          <p:spPr bwMode="auto">
            <a:xfrm flipH="1">
              <a:off x="6314220" y="3715120"/>
              <a:ext cx="117989" cy="264101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2" name="Freeform 155">
              <a:extLst>
                <a:ext uri="{FF2B5EF4-FFF2-40B4-BE49-F238E27FC236}">
                  <a16:creationId xmlns:a16="http://schemas.microsoft.com/office/drawing/2014/main" id="{D65AE42F-BD86-456C-8929-FB221256FAF6}"/>
                </a:ext>
              </a:extLst>
            </p:cNvPr>
            <p:cNvSpPr/>
            <p:nvPr/>
          </p:nvSpPr>
          <p:spPr bwMode="auto">
            <a:xfrm flipH="1">
              <a:off x="8245328" y="3715120"/>
              <a:ext cx="117989" cy="264101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3" name="Freeform 156">
              <a:extLst>
                <a:ext uri="{FF2B5EF4-FFF2-40B4-BE49-F238E27FC236}">
                  <a16:creationId xmlns:a16="http://schemas.microsoft.com/office/drawing/2014/main" id="{84E67E7F-18F3-45B5-B552-36520185B865}"/>
                </a:ext>
              </a:extLst>
            </p:cNvPr>
            <p:cNvSpPr/>
            <p:nvPr/>
          </p:nvSpPr>
          <p:spPr bwMode="auto">
            <a:xfrm flipH="1">
              <a:off x="10115428" y="3715120"/>
              <a:ext cx="117989" cy="264101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6B1FD6-6BE1-4AA5-8CA2-4534D4D3CFE2}"/>
              </a:ext>
            </a:extLst>
          </p:cNvPr>
          <p:cNvGrpSpPr/>
          <p:nvPr/>
        </p:nvGrpSpPr>
        <p:grpSpPr>
          <a:xfrm>
            <a:off x="494299" y="5268843"/>
            <a:ext cx="11268165" cy="473646"/>
            <a:chOff x="494299" y="5445050"/>
            <a:chExt cx="11268165" cy="47364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0C81462-C394-43FD-BB6E-9B8F0B5D10A2}"/>
                </a:ext>
              </a:extLst>
            </p:cNvPr>
            <p:cNvGrpSpPr/>
            <p:nvPr/>
          </p:nvGrpSpPr>
          <p:grpSpPr>
            <a:xfrm>
              <a:off x="494299" y="5502769"/>
              <a:ext cx="11268165" cy="411007"/>
              <a:chOff x="494299" y="5502769"/>
              <a:chExt cx="11268165" cy="41100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0DAAA50-162A-4E74-B3AD-2B9D6FC4D93C}"/>
                  </a:ext>
                </a:extLst>
              </p:cNvPr>
              <p:cNvGrpSpPr/>
              <p:nvPr/>
            </p:nvGrpSpPr>
            <p:grpSpPr>
              <a:xfrm rot="16200000">
                <a:off x="6002601" y="-5533"/>
                <a:ext cx="251562" cy="11268165"/>
                <a:chOff x="8561203" y="2226797"/>
                <a:chExt cx="593599" cy="3639262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FE9B3A7A-4737-466D-BB83-3E98AC689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002" y="2235873"/>
                  <a:ext cx="0" cy="36301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3A091847-087E-42DB-A8F8-C7E2CC02A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1203" y="2226797"/>
                  <a:ext cx="593599" cy="4564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5AA09A01-2CAB-4F8D-9DFB-4538FF2A43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1203" y="5861495"/>
                  <a:ext cx="593599" cy="4564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4B1E859-BA09-442A-A6FB-8B2EFD0F1287}"/>
                  </a:ext>
                </a:extLst>
              </p:cNvPr>
              <p:cNvSpPr/>
              <p:nvPr/>
            </p:nvSpPr>
            <p:spPr bwMode="auto">
              <a:xfrm>
                <a:off x="4960447" y="5596794"/>
                <a:ext cx="2330796" cy="3169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2D902072-8EE9-4A88-975C-40192E100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678" y="5596794"/>
              <a:ext cx="1400126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62194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kern="0">
                  <a:solidFill>
                    <a:schemeClr val="tx2"/>
                  </a:solidFill>
                  <a:latin typeface="Segoe UI Semibold" panose="020B0702040204020203" pitchFamily="34" charset="0"/>
                </a:rPr>
                <a:t>Orchestrate</a:t>
              </a:r>
            </a:p>
          </p:txBody>
        </p:sp>
        <p:sp>
          <p:nvSpPr>
            <p:cNvPr id="164" name="org_2">
              <a:extLst>
                <a:ext uri="{FF2B5EF4-FFF2-40B4-BE49-F238E27FC236}">
                  <a16:creationId xmlns:a16="http://schemas.microsoft.com/office/drawing/2014/main" id="{4A44076B-904E-4C94-B935-8500C98850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12677" y="5445050"/>
              <a:ext cx="507477" cy="473646"/>
            </a:xfrm>
            <a:custGeom>
              <a:avLst/>
              <a:gdLst>
                <a:gd name="T0" fmla="*/ 165 w 255"/>
                <a:gd name="T1" fmla="*/ 35 h 238"/>
                <a:gd name="T2" fmla="*/ 165 w 255"/>
                <a:gd name="T3" fmla="*/ 75 h 238"/>
                <a:gd name="T4" fmla="*/ 89 w 255"/>
                <a:gd name="T5" fmla="*/ 75 h 238"/>
                <a:gd name="T6" fmla="*/ 89 w 255"/>
                <a:gd name="T7" fmla="*/ 0 h 238"/>
                <a:gd name="T8" fmla="*/ 165 w 255"/>
                <a:gd name="T9" fmla="*/ 0 h 238"/>
                <a:gd name="T10" fmla="*/ 165 w 255"/>
                <a:gd name="T11" fmla="*/ 35 h 238"/>
                <a:gd name="T12" fmla="*/ 75 w 255"/>
                <a:gd name="T13" fmla="*/ 197 h 238"/>
                <a:gd name="T14" fmla="*/ 75 w 255"/>
                <a:gd name="T15" fmla="*/ 164 h 238"/>
                <a:gd name="T16" fmla="*/ 0 w 255"/>
                <a:gd name="T17" fmla="*/ 164 h 238"/>
                <a:gd name="T18" fmla="*/ 0 w 255"/>
                <a:gd name="T19" fmla="*/ 238 h 238"/>
                <a:gd name="T20" fmla="*/ 75 w 255"/>
                <a:gd name="T21" fmla="*/ 238 h 238"/>
                <a:gd name="T22" fmla="*/ 75 w 255"/>
                <a:gd name="T23" fmla="*/ 197 h 238"/>
                <a:gd name="T24" fmla="*/ 255 w 255"/>
                <a:gd name="T25" fmla="*/ 200 h 238"/>
                <a:gd name="T26" fmla="*/ 255 w 255"/>
                <a:gd name="T27" fmla="*/ 164 h 238"/>
                <a:gd name="T28" fmla="*/ 179 w 255"/>
                <a:gd name="T29" fmla="*/ 164 h 238"/>
                <a:gd name="T30" fmla="*/ 179 w 255"/>
                <a:gd name="T31" fmla="*/ 238 h 238"/>
                <a:gd name="T32" fmla="*/ 255 w 255"/>
                <a:gd name="T33" fmla="*/ 238 h 238"/>
                <a:gd name="T34" fmla="*/ 255 w 255"/>
                <a:gd name="T35" fmla="*/ 200 h 238"/>
                <a:gd name="T36" fmla="*/ 197 w 255"/>
                <a:gd name="T37" fmla="*/ 164 h 238"/>
                <a:gd name="T38" fmla="*/ 148 w 255"/>
                <a:gd name="T39" fmla="*/ 75 h 238"/>
                <a:gd name="T40" fmla="*/ 75 w 255"/>
                <a:gd name="T41" fmla="*/ 200 h 238"/>
                <a:gd name="T42" fmla="*/ 179 w 255"/>
                <a:gd name="T43" fmla="*/ 200 h 238"/>
                <a:gd name="T44" fmla="*/ 106 w 255"/>
                <a:gd name="T45" fmla="*/ 75 h 238"/>
                <a:gd name="T46" fmla="*/ 58 w 255"/>
                <a:gd name="T47" fmla="*/ 16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238">
                  <a:moveTo>
                    <a:pt x="165" y="35"/>
                  </a:moveTo>
                  <a:lnTo>
                    <a:pt x="165" y="75"/>
                  </a:lnTo>
                  <a:lnTo>
                    <a:pt x="89" y="75"/>
                  </a:lnTo>
                  <a:lnTo>
                    <a:pt x="89" y="0"/>
                  </a:lnTo>
                  <a:lnTo>
                    <a:pt x="165" y="0"/>
                  </a:lnTo>
                  <a:lnTo>
                    <a:pt x="165" y="35"/>
                  </a:lnTo>
                  <a:moveTo>
                    <a:pt x="75" y="197"/>
                  </a:moveTo>
                  <a:lnTo>
                    <a:pt x="75" y="164"/>
                  </a:lnTo>
                  <a:lnTo>
                    <a:pt x="0" y="164"/>
                  </a:lnTo>
                  <a:lnTo>
                    <a:pt x="0" y="238"/>
                  </a:lnTo>
                  <a:lnTo>
                    <a:pt x="75" y="238"/>
                  </a:lnTo>
                  <a:lnTo>
                    <a:pt x="75" y="197"/>
                  </a:lnTo>
                  <a:moveTo>
                    <a:pt x="255" y="200"/>
                  </a:moveTo>
                  <a:lnTo>
                    <a:pt x="255" y="164"/>
                  </a:lnTo>
                  <a:lnTo>
                    <a:pt x="179" y="164"/>
                  </a:lnTo>
                  <a:lnTo>
                    <a:pt x="179" y="238"/>
                  </a:lnTo>
                  <a:lnTo>
                    <a:pt x="255" y="238"/>
                  </a:lnTo>
                  <a:lnTo>
                    <a:pt x="255" y="200"/>
                  </a:lnTo>
                  <a:moveTo>
                    <a:pt x="197" y="164"/>
                  </a:moveTo>
                  <a:lnTo>
                    <a:pt x="148" y="75"/>
                  </a:lnTo>
                  <a:moveTo>
                    <a:pt x="75" y="200"/>
                  </a:moveTo>
                  <a:lnTo>
                    <a:pt x="179" y="200"/>
                  </a:lnTo>
                  <a:moveTo>
                    <a:pt x="106" y="75"/>
                  </a:moveTo>
                  <a:lnTo>
                    <a:pt x="58" y="164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AECB320-B30F-4E1A-80C0-EE4ABC616CB3}"/>
              </a:ext>
            </a:extLst>
          </p:cNvPr>
          <p:cNvGrpSpPr/>
          <p:nvPr/>
        </p:nvGrpSpPr>
        <p:grpSpPr>
          <a:xfrm>
            <a:off x="2677731" y="2419080"/>
            <a:ext cx="1158799" cy="1323807"/>
            <a:chOff x="2365095" y="3432183"/>
            <a:chExt cx="1158799" cy="1323807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6E79C954-8C02-4DC0-B7E0-A36718EAC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5552" y="3432183"/>
              <a:ext cx="570675" cy="659228"/>
            </a:xfrm>
            <a:prstGeom prst="rect">
              <a:avLst/>
            </a:prstGeom>
          </p:spPr>
        </p:pic>
        <p:pic>
          <p:nvPicPr>
            <p:cNvPr id="123" name="Picture 10" descr="https://ih1.redbubble.net/image.361353434.1330/flat,800x800,075,f.jpg">
              <a:extLst>
                <a:ext uri="{FF2B5EF4-FFF2-40B4-BE49-F238E27FC236}">
                  <a16:creationId xmlns:a16="http://schemas.microsoft.com/office/drawing/2014/main" id="{A3A00887-8030-40EE-A7DA-683A49C75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095" y="4354756"/>
              <a:ext cx="1158799" cy="40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281352D-EA92-4BD6-B406-43D60162D2C6}"/>
                </a:ext>
              </a:extLst>
            </p:cNvPr>
            <p:cNvSpPr txBox="1"/>
            <p:nvPr/>
          </p:nvSpPr>
          <p:spPr>
            <a:xfrm>
              <a:off x="2451670" y="3894286"/>
              <a:ext cx="966883" cy="538833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marL="0" marR="0" lvl="0" indent="0" algn="ctr" defTabSz="89587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…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169" name="Title 4">
            <a:extLst>
              <a:ext uri="{FF2B5EF4-FFF2-40B4-BE49-F238E27FC236}">
                <a16:creationId xmlns:a16="http://schemas.microsoft.com/office/drawing/2014/main" id="{A0125CCA-E13D-451C-90AC-4E05485A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4" y="440495"/>
            <a:ext cx="11336039" cy="758022"/>
          </a:xfrm>
        </p:spPr>
        <p:txBody>
          <a:bodyPr/>
          <a:lstStyle/>
          <a:p>
            <a:r>
              <a:rPr lang="en-US" dirty="0"/>
              <a:t>DevOps loop for data science </a:t>
            </a:r>
          </a:p>
        </p:txBody>
      </p:sp>
    </p:spTree>
    <p:extLst>
      <p:ext uri="{BB962C8B-B14F-4D97-AF65-F5344CB8AC3E}">
        <p14:creationId xmlns:p14="http://schemas.microsoft.com/office/powerpoint/2010/main" val="129616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52A604-69C1-4219-A4D6-A0B60DE21CD3}"/>
              </a:ext>
            </a:extLst>
          </p:cNvPr>
          <p:cNvSpPr/>
          <p:nvPr/>
        </p:nvSpPr>
        <p:spPr bwMode="auto">
          <a:xfrm>
            <a:off x="2014165" y="3267449"/>
            <a:ext cx="10177836" cy="11697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6671B2-4E12-4BC1-8BE4-D4F2BCF2BF04}"/>
              </a:ext>
            </a:extLst>
          </p:cNvPr>
          <p:cNvSpPr/>
          <p:nvPr/>
        </p:nvSpPr>
        <p:spPr bwMode="auto">
          <a:xfrm>
            <a:off x="3411800" y="1679472"/>
            <a:ext cx="4571352" cy="4571352"/>
          </a:xfrm>
          <a:prstGeom prst="ellipse">
            <a:avLst/>
          </a:prstGeom>
          <a:ln w="12700" cap="sq">
            <a:solidFill>
              <a:schemeClr val="tx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92"/>
            <a:endParaRPr lang="en-US" sz="1765" err="1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6C33A-6A1B-49F3-9D07-E2C6BF2A6241}"/>
              </a:ext>
            </a:extLst>
          </p:cNvPr>
          <p:cNvSpPr/>
          <p:nvPr/>
        </p:nvSpPr>
        <p:spPr bwMode="auto">
          <a:xfrm rot="20621471">
            <a:off x="7467590" y="2694127"/>
            <a:ext cx="594471" cy="134273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ACD0EFB-3AC7-0D4B-B247-3A3CF740EE93}"/>
              </a:ext>
            </a:extLst>
          </p:cNvPr>
          <p:cNvSpPr/>
          <p:nvPr/>
        </p:nvSpPr>
        <p:spPr bwMode="auto">
          <a:xfrm>
            <a:off x="3893572" y="4981096"/>
            <a:ext cx="855548" cy="129467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2F9C066-AD08-7A4A-ACC1-A6EE38C27EA2}"/>
              </a:ext>
            </a:extLst>
          </p:cNvPr>
          <p:cNvSpPr/>
          <p:nvPr/>
        </p:nvSpPr>
        <p:spPr bwMode="auto">
          <a:xfrm>
            <a:off x="7072816" y="5204915"/>
            <a:ext cx="997214" cy="107722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1A103-15AE-AE4A-9B9F-68B0C0A71AEA}"/>
              </a:ext>
            </a:extLst>
          </p:cNvPr>
          <p:cNvSpPr/>
          <p:nvPr/>
        </p:nvSpPr>
        <p:spPr bwMode="auto">
          <a:xfrm>
            <a:off x="2998073" y="2888820"/>
            <a:ext cx="875809" cy="174421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017E3F-3E60-6646-95ED-C8AC58A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DevOps loop for data science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A439E5-4D66-114D-8614-9F56DC680B52}"/>
              </a:ext>
            </a:extLst>
          </p:cNvPr>
          <p:cNvSpPr txBox="1"/>
          <p:nvPr/>
        </p:nvSpPr>
        <p:spPr>
          <a:xfrm>
            <a:off x="635778" y="5303350"/>
            <a:ext cx="954542" cy="421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14016">
              <a:defRPr/>
            </a:pPr>
            <a:r>
              <a:rPr lang="en-US" sz="1371">
                <a:solidFill>
                  <a:prstClr val="black"/>
                </a:solidFill>
                <a:latin typeface="Segoe UI"/>
              </a:rPr>
              <a:t>Prepare Data</a:t>
            </a:r>
          </a:p>
        </p:txBody>
      </p:sp>
      <p:sp>
        <p:nvSpPr>
          <p:cNvPr id="71" name="Rectangle 41">
            <a:extLst>
              <a:ext uri="{FF2B5EF4-FFF2-40B4-BE49-F238E27FC236}">
                <a16:creationId xmlns:a16="http://schemas.microsoft.com/office/drawing/2014/main" id="{E408D5CA-3289-DC43-AAA8-A7CF8AA7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72" y="1906666"/>
            <a:ext cx="9500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217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kern="0">
                <a:solidFill>
                  <a:srgbClr val="0078D4"/>
                </a:solidFill>
                <a:latin typeface="Segoe UI Semibold" panose="020B0702040204020203" pitchFamily="34" charset="0"/>
              </a:rPr>
              <a:t>Prepare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46CF7DB-25B4-F349-A833-6E872F5FB3AE}"/>
              </a:ext>
            </a:extLst>
          </p:cNvPr>
          <p:cNvCxnSpPr>
            <a:cxnSpLocks/>
          </p:cNvCxnSpPr>
          <p:nvPr/>
        </p:nvCxnSpPr>
        <p:spPr>
          <a:xfrm flipV="1">
            <a:off x="2070888" y="1949687"/>
            <a:ext cx="2223" cy="1477387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E6ED5B-A379-7547-A9BA-8AF3184E8E91}"/>
              </a:ext>
            </a:extLst>
          </p:cNvPr>
          <p:cNvCxnSpPr>
            <a:cxnSpLocks/>
          </p:cNvCxnSpPr>
          <p:nvPr/>
        </p:nvCxnSpPr>
        <p:spPr>
          <a:xfrm flipV="1">
            <a:off x="2071999" y="4116987"/>
            <a:ext cx="0" cy="1730293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4DFD6A6-4106-A94A-A4E9-0C97AFD2F402}"/>
              </a:ext>
            </a:extLst>
          </p:cNvPr>
          <p:cNvGrpSpPr/>
          <p:nvPr/>
        </p:nvGrpSpPr>
        <p:grpSpPr>
          <a:xfrm>
            <a:off x="901637" y="4229014"/>
            <a:ext cx="491513" cy="500986"/>
            <a:chOff x="7158422" y="1607015"/>
            <a:chExt cx="2726357" cy="2778897"/>
          </a:xfrm>
          <a:solidFill>
            <a:schemeClr val="bg1"/>
          </a:solidFill>
        </p:grpSpPr>
        <p:sp>
          <p:nvSpPr>
            <p:cNvPr id="75" name="Freeform 242">
              <a:extLst>
                <a:ext uri="{FF2B5EF4-FFF2-40B4-BE49-F238E27FC236}">
                  <a16:creationId xmlns:a16="http://schemas.microsoft.com/office/drawing/2014/main" id="{6C9E158D-2B62-DC40-9621-C10AA50EC951}"/>
                </a:ext>
              </a:extLst>
            </p:cNvPr>
            <p:cNvSpPr/>
            <p:nvPr/>
          </p:nvSpPr>
          <p:spPr bwMode="auto">
            <a:xfrm>
              <a:off x="7158422" y="29718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89630" tIns="44814" rIns="89630" bIns="448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214"/>
              <a:endParaRPr lang="en-US" sz="1765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1BF9F361-A908-084A-A6A9-5386662A013B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Freeform 243">
              <a:extLst>
                <a:ext uri="{FF2B5EF4-FFF2-40B4-BE49-F238E27FC236}">
                  <a16:creationId xmlns:a16="http://schemas.microsoft.com/office/drawing/2014/main" id="{718CF2BE-B935-524B-8086-F5FEBF936D80}"/>
                </a:ext>
              </a:extLst>
            </p:cNvPr>
            <p:cNvSpPr/>
            <p:nvPr/>
          </p:nvSpPr>
          <p:spPr bwMode="auto">
            <a:xfrm>
              <a:off x="7158422" y="20574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89630" tIns="44814" rIns="89630" bIns="448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214"/>
              <a:endParaRPr lang="en-US" sz="1765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7FAAF3D0-EBBD-E341-A6DC-5F52661CA651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0" name="Freeform: Shape 830">
            <a:extLst>
              <a:ext uri="{FF2B5EF4-FFF2-40B4-BE49-F238E27FC236}">
                <a16:creationId xmlns:a16="http://schemas.microsoft.com/office/drawing/2014/main" id="{C4539FC2-1636-2F4E-8331-200A17A6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36" y="2825295"/>
            <a:ext cx="441681" cy="601179"/>
          </a:xfrm>
          <a:custGeom>
            <a:avLst/>
            <a:gdLst>
              <a:gd name="connsiteX0" fmla="*/ 1913 w 3330348"/>
              <a:gd name="connsiteY0" fmla="*/ 3068274 h 4532979"/>
              <a:gd name="connsiteX1" fmla="*/ 33829 w 3330348"/>
              <a:gd name="connsiteY1" fmla="*/ 3129345 h 4532979"/>
              <a:gd name="connsiteX2" fmla="*/ 1665174 w 3330348"/>
              <a:gd name="connsiteY2" fmla="*/ 3385824 h 4532979"/>
              <a:gd name="connsiteX3" fmla="*/ 3296519 w 3330348"/>
              <a:gd name="connsiteY3" fmla="*/ 3129345 h 4532979"/>
              <a:gd name="connsiteX4" fmla="*/ 3328434 w 3330348"/>
              <a:gd name="connsiteY4" fmla="*/ 3068274 h 4532979"/>
              <a:gd name="connsiteX5" fmla="*/ 3330348 w 3330348"/>
              <a:gd name="connsiteY5" fmla="*/ 4211766 h 4532979"/>
              <a:gd name="connsiteX6" fmla="*/ 1665174 w 3330348"/>
              <a:gd name="connsiteY6" fmla="*/ 4532979 h 4532979"/>
              <a:gd name="connsiteX7" fmla="*/ 0 w 3330348"/>
              <a:gd name="connsiteY7" fmla="*/ 4211766 h 4532979"/>
              <a:gd name="connsiteX8" fmla="*/ 1913 w 3330348"/>
              <a:gd name="connsiteY8" fmla="*/ 3068274 h 4532979"/>
              <a:gd name="connsiteX9" fmla="*/ 1913 w 3330348"/>
              <a:gd name="connsiteY9" fmla="*/ 1762531 h 4532979"/>
              <a:gd name="connsiteX10" fmla="*/ 33829 w 3330348"/>
              <a:gd name="connsiteY10" fmla="*/ 1823602 h 4532979"/>
              <a:gd name="connsiteX11" fmla="*/ 1665174 w 3330348"/>
              <a:gd name="connsiteY11" fmla="*/ 2080081 h 4532979"/>
              <a:gd name="connsiteX12" fmla="*/ 3296519 w 3330348"/>
              <a:gd name="connsiteY12" fmla="*/ 1823602 h 4532979"/>
              <a:gd name="connsiteX13" fmla="*/ 3328434 w 3330348"/>
              <a:gd name="connsiteY13" fmla="*/ 1762531 h 4532979"/>
              <a:gd name="connsiteX14" fmla="*/ 3330348 w 3330348"/>
              <a:gd name="connsiteY14" fmla="*/ 2906023 h 4532979"/>
              <a:gd name="connsiteX15" fmla="*/ 1665174 w 3330348"/>
              <a:gd name="connsiteY15" fmla="*/ 3227236 h 4532979"/>
              <a:gd name="connsiteX16" fmla="*/ 0 w 3330348"/>
              <a:gd name="connsiteY16" fmla="*/ 2906023 h 4532979"/>
              <a:gd name="connsiteX17" fmla="*/ 1913 w 3330348"/>
              <a:gd name="connsiteY17" fmla="*/ 1762531 h 4532979"/>
              <a:gd name="connsiteX18" fmla="*/ 1913 w 3330348"/>
              <a:gd name="connsiteY18" fmla="*/ 456788 h 4532979"/>
              <a:gd name="connsiteX19" fmla="*/ 33829 w 3330348"/>
              <a:gd name="connsiteY19" fmla="*/ 517859 h 4532979"/>
              <a:gd name="connsiteX20" fmla="*/ 1665174 w 3330348"/>
              <a:gd name="connsiteY20" fmla="*/ 774338 h 4532979"/>
              <a:gd name="connsiteX21" fmla="*/ 3296519 w 3330348"/>
              <a:gd name="connsiteY21" fmla="*/ 517859 h 4532979"/>
              <a:gd name="connsiteX22" fmla="*/ 3328434 w 3330348"/>
              <a:gd name="connsiteY22" fmla="*/ 456788 h 4532979"/>
              <a:gd name="connsiteX23" fmla="*/ 3330348 w 3330348"/>
              <a:gd name="connsiteY23" fmla="*/ 1600280 h 4532979"/>
              <a:gd name="connsiteX24" fmla="*/ 1665174 w 3330348"/>
              <a:gd name="connsiteY24" fmla="*/ 1921493 h 4532979"/>
              <a:gd name="connsiteX25" fmla="*/ 0 w 3330348"/>
              <a:gd name="connsiteY25" fmla="*/ 1600280 h 4532979"/>
              <a:gd name="connsiteX26" fmla="*/ 1913 w 3330348"/>
              <a:gd name="connsiteY26" fmla="*/ 456788 h 4532979"/>
              <a:gd name="connsiteX27" fmla="*/ 1665174 w 3330348"/>
              <a:gd name="connsiteY27" fmla="*/ 0 h 4532979"/>
              <a:gd name="connsiteX28" fmla="*/ 3267703 w 3330348"/>
              <a:gd name="connsiteY28" fmla="*/ 309127 h 4532979"/>
              <a:gd name="connsiteX29" fmla="*/ 1665174 w 3330348"/>
              <a:gd name="connsiteY29" fmla="*/ 618254 h 4532979"/>
              <a:gd name="connsiteX30" fmla="*/ 62645 w 3330348"/>
              <a:gd name="connsiteY30" fmla="*/ 309127 h 4532979"/>
              <a:gd name="connsiteX31" fmla="*/ 1665174 w 3330348"/>
              <a:gd name="connsiteY31" fmla="*/ 0 h 453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330348" h="4532979">
                <a:moveTo>
                  <a:pt x="1913" y="3068274"/>
                </a:moveTo>
                <a:cubicBezTo>
                  <a:pt x="12552" y="3088631"/>
                  <a:pt x="12431" y="3109172"/>
                  <a:pt x="33829" y="3129345"/>
                </a:cubicBezTo>
                <a:cubicBezTo>
                  <a:pt x="189101" y="3275719"/>
                  <a:pt x="860482" y="3385824"/>
                  <a:pt x="1665174" y="3385824"/>
                </a:cubicBezTo>
                <a:cubicBezTo>
                  <a:pt x="2469867" y="3385824"/>
                  <a:pt x="3141247" y="3275719"/>
                  <a:pt x="3296519" y="3129345"/>
                </a:cubicBezTo>
                <a:cubicBezTo>
                  <a:pt x="3312446" y="3112160"/>
                  <a:pt x="3317796" y="3088631"/>
                  <a:pt x="3328434" y="3068274"/>
                </a:cubicBezTo>
                <a:cubicBezTo>
                  <a:pt x="3329074" y="3449438"/>
                  <a:pt x="3329709" y="3830602"/>
                  <a:pt x="3330348" y="4211766"/>
                </a:cubicBezTo>
                <a:cubicBezTo>
                  <a:pt x="3330348" y="4389168"/>
                  <a:pt x="2584823" y="4532979"/>
                  <a:pt x="1665174" y="4532979"/>
                </a:cubicBezTo>
                <a:cubicBezTo>
                  <a:pt x="745525" y="4532979"/>
                  <a:pt x="0" y="4389168"/>
                  <a:pt x="0" y="4211766"/>
                </a:cubicBezTo>
                <a:cubicBezTo>
                  <a:pt x="639" y="3830602"/>
                  <a:pt x="1274" y="3449438"/>
                  <a:pt x="1913" y="3068274"/>
                </a:cubicBezTo>
                <a:close/>
                <a:moveTo>
                  <a:pt x="1913" y="1762531"/>
                </a:moveTo>
                <a:cubicBezTo>
                  <a:pt x="12552" y="1782888"/>
                  <a:pt x="12431" y="1803429"/>
                  <a:pt x="33829" y="1823602"/>
                </a:cubicBezTo>
                <a:cubicBezTo>
                  <a:pt x="189101" y="1969976"/>
                  <a:pt x="860482" y="2080081"/>
                  <a:pt x="1665174" y="2080081"/>
                </a:cubicBezTo>
                <a:cubicBezTo>
                  <a:pt x="2469867" y="2080081"/>
                  <a:pt x="3141247" y="1969976"/>
                  <a:pt x="3296519" y="1823602"/>
                </a:cubicBezTo>
                <a:cubicBezTo>
                  <a:pt x="3312446" y="1806417"/>
                  <a:pt x="3317796" y="1782888"/>
                  <a:pt x="3328434" y="1762531"/>
                </a:cubicBezTo>
                <a:cubicBezTo>
                  <a:pt x="3329074" y="2143695"/>
                  <a:pt x="3329709" y="2524859"/>
                  <a:pt x="3330348" y="2906023"/>
                </a:cubicBezTo>
                <a:cubicBezTo>
                  <a:pt x="3330348" y="3083425"/>
                  <a:pt x="2584823" y="3227236"/>
                  <a:pt x="1665174" y="3227236"/>
                </a:cubicBezTo>
                <a:cubicBezTo>
                  <a:pt x="745525" y="3227236"/>
                  <a:pt x="0" y="3083425"/>
                  <a:pt x="0" y="2906023"/>
                </a:cubicBezTo>
                <a:cubicBezTo>
                  <a:pt x="639" y="2524859"/>
                  <a:pt x="1274" y="2143695"/>
                  <a:pt x="1913" y="1762531"/>
                </a:cubicBezTo>
                <a:close/>
                <a:moveTo>
                  <a:pt x="1913" y="456788"/>
                </a:moveTo>
                <a:cubicBezTo>
                  <a:pt x="12552" y="477145"/>
                  <a:pt x="12431" y="497686"/>
                  <a:pt x="33829" y="517859"/>
                </a:cubicBezTo>
                <a:cubicBezTo>
                  <a:pt x="189101" y="664233"/>
                  <a:pt x="860482" y="774338"/>
                  <a:pt x="1665174" y="774338"/>
                </a:cubicBezTo>
                <a:cubicBezTo>
                  <a:pt x="2469867" y="774338"/>
                  <a:pt x="3141247" y="664233"/>
                  <a:pt x="3296519" y="517859"/>
                </a:cubicBezTo>
                <a:cubicBezTo>
                  <a:pt x="3312446" y="500674"/>
                  <a:pt x="3317796" y="477145"/>
                  <a:pt x="3328434" y="456788"/>
                </a:cubicBezTo>
                <a:cubicBezTo>
                  <a:pt x="3329074" y="837952"/>
                  <a:pt x="3329709" y="1219116"/>
                  <a:pt x="3330348" y="1600280"/>
                </a:cubicBezTo>
                <a:cubicBezTo>
                  <a:pt x="3330348" y="1777682"/>
                  <a:pt x="2584823" y="1921493"/>
                  <a:pt x="1665174" y="1921493"/>
                </a:cubicBezTo>
                <a:cubicBezTo>
                  <a:pt x="745525" y="1921493"/>
                  <a:pt x="0" y="1777682"/>
                  <a:pt x="0" y="1600280"/>
                </a:cubicBezTo>
                <a:cubicBezTo>
                  <a:pt x="639" y="1219116"/>
                  <a:pt x="1274" y="837952"/>
                  <a:pt x="1913" y="456788"/>
                </a:cubicBezTo>
                <a:close/>
                <a:moveTo>
                  <a:pt x="1665174" y="0"/>
                </a:moveTo>
                <a:cubicBezTo>
                  <a:pt x="2550226" y="0"/>
                  <a:pt x="3267703" y="138401"/>
                  <a:pt x="3267703" y="309127"/>
                </a:cubicBezTo>
                <a:cubicBezTo>
                  <a:pt x="3267703" y="479853"/>
                  <a:pt x="2550226" y="618254"/>
                  <a:pt x="1665174" y="618254"/>
                </a:cubicBezTo>
                <a:cubicBezTo>
                  <a:pt x="780122" y="618254"/>
                  <a:pt x="62645" y="479853"/>
                  <a:pt x="62645" y="309127"/>
                </a:cubicBezTo>
                <a:cubicBezTo>
                  <a:pt x="62645" y="138401"/>
                  <a:pt x="780122" y="0"/>
                  <a:pt x="1665174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vert="horz" wrap="square" lIns="89604" tIns="44802" rIns="89604" bIns="44802" numCol="1" anchor="t" anchorCtr="0" compatLnSpc="1">
            <a:prstTxWarp prst="textNoShape">
              <a:avLst/>
            </a:prstTxWarp>
            <a:noAutofit/>
          </a:bodyPr>
          <a:lstStyle/>
          <a:p>
            <a:pPr defTabSz="913874">
              <a:defRPr/>
            </a:pPr>
            <a:endParaRPr lang="en-US" sz="1765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37817C08-B07A-3448-AA5E-1985B342F85C}"/>
              </a:ext>
            </a:extLst>
          </p:cNvPr>
          <p:cNvSpPr/>
          <p:nvPr/>
        </p:nvSpPr>
        <p:spPr bwMode="auto">
          <a:xfrm flipH="1">
            <a:off x="2014165" y="3642576"/>
            <a:ext cx="115670" cy="258909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/>
            <a:endParaRPr lang="en-US" sz="1765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09D5E1-9135-7944-9D38-BB89E4A0E250}"/>
              </a:ext>
            </a:extLst>
          </p:cNvPr>
          <p:cNvSpPr txBox="1"/>
          <p:nvPr/>
        </p:nvSpPr>
        <p:spPr>
          <a:xfrm>
            <a:off x="7121174" y="3315566"/>
            <a:ext cx="1380113" cy="3620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14016">
              <a:defRPr/>
            </a:pPr>
            <a:r>
              <a:rPr lang="en-US" sz="1176">
                <a:solidFill>
                  <a:prstClr val="black"/>
                </a:solidFill>
                <a:latin typeface="Segoe UI"/>
              </a:rPr>
              <a:t>Register and </a:t>
            </a:r>
            <a:br>
              <a:rPr lang="en-US" sz="1176">
                <a:solidFill>
                  <a:prstClr val="black"/>
                </a:solidFill>
                <a:latin typeface="Segoe UI"/>
              </a:rPr>
            </a:br>
            <a:r>
              <a:rPr lang="en-US" sz="1176">
                <a:solidFill>
                  <a:prstClr val="black"/>
                </a:solidFill>
                <a:latin typeface="Segoe UI"/>
              </a:rPr>
              <a:t>Manage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A00FAC3-AEC4-4944-AB77-F6BFB8241EE7}"/>
              </a:ext>
            </a:extLst>
          </p:cNvPr>
          <p:cNvSpPr txBox="1"/>
          <p:nvPr/>
        </p:nvSpPr>
        <p:spPr>
          <a:xfrm>
            <a:off x="7047957" y="5870175"/>
            <a:ext cx="720832" cy="3620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14016">
              <a:defRPr/>
            </a:pPr>
            <a:r>
              <a:rPr lang="en-US" sz="1176">
                <a:solidFill>
                  <a:prstClr val="black"/>
                </a:solidFill>
                <a:latin typeface="Segoe UI"/>
              </a:rPr>
              <a:t>Build Image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0F2D3D-4A4E-1846-A0C1-0B556171E2C2}"/>
              </a:ext>
            </a:extLst>
          </p:cNvPr>
          <p:cNvSpPr txBox="1"/>
          <p:nvPr/>
        </p:nvSpPr>
        <p:spPr>
          <a:xfrm>
            <a:off x="2470072" y="4148802"/>
            <a:ext cx="1995835" cy="421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14016">
              <a:defRPr/>
            </a:pPr>
            <a:r>
              <a:rPr lang="en-US" sz="1371">
                <a:solidFill>
                  <a:prstClr val="black"/>
                </a:solidFill>
                <a:latin typeface="Segoe UI"/>
              </a:rPr>
              <a:t>Build model </a:t>
            </a:r>
            <a:br>
              <a:rPr lang="en-US" sz="1371">
                <a:solidFill>
                  <a:prstClr val="black"/>
                </a:solidFill>
                <a:latin typeface="Segoe UI"/>
              </a:rPr>
            </a:br>
            <a:r>
              <a:rPr lang="en-US" sz="1371">
                <a:solidFill>
                  <a:prstClr val="black"/>
                </a:solidFill>
                <a:latin typeface="Segoe UI"/>
              </a:rPr>
              <a:t>(your favorite IDE)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46F5C88-567F-5548-98EB-AB897B28E1E7}"/>
              </a:ext>
            </a:extLst>
          </p:cNvPr>
          <p:cNvSpPr txBox="1"/>
          <p:nvPr/>
        </p:nvSpPr>
        <p:spPr>
          <a:xfrm>
            <a:off x="3624030" y="5730517"/>
            <a:ext cx="1420349" cy="3620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14016">
              <a:defRPr/>
            </a:pPr>
            <a:r>
              <a:rPr lang="en-US" sz="1176">
                <a:solidFill>
                  <a:prstClr val="black"/>
                </a:solidFill>
                <a:latin typeface="Segoe UI"/>
              </a:rPr>
              <a:t>Deploy Service</a:t>
            </a:r>
          </a:p>
          <a:p>
            <a:pPr defTabSz="914016">
              <a:defRPr/>
            </a:pPr>
            <a:r>
              <a:rPr lang="en-US" sz="1176">
                <a:solidFill>
                  <a:prstClr val="black"/>
                </a:solidFill>
                <a:latin typeface="Segoe UI"/>
              </a:rPr>
              <a:t>Monitor Model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99025A5-4D5D-E740-8A49-61CE2A0DA3C8}"/>
              </a:ext>
            </a:extLst>
          </p:cNvPr>
          <p:cNvGrpSpPr/>
          <p:nvPr/>
        </p:nvGrpSpPr>
        <p:grpSpPr>
          <a:xfrm>
            <a:off x="4000909" y="5172743"/>
            <a:ext cx="530838" cy="470337"/>
            <a:chOff x="10902845" y="2693238"/>
            <a:chExt cx="644231" cy="570807"/>
          </a:xfrm>
        </p:grpSpPr>
        <p:sp>
          <p:nvSpPr>
            <p:cNvPr id="173" name="Freeform 146">
              <a:extLst>
                <a:ext uri="{FF2B5EF4-FFF2-40B4-BE49-F238E27FC236}">
                  <a16:creationId xmlns:a16="http://schemas.microsoft.com/office/drawing/2014/main" id="{FA98D7FB-324E-6042-9CC0-C9155CD313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02845" y="2693238"/>
              <a:ext cx="644231" cy="407997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1921" b="1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D7E42D0-D9EC-F944-9892-610A464CAAE7}"/>
                </a:ext>
              </a:extLst>
            </p:cNvPr>
            <p:cNvSpPr/>
            <p:nvPr/>
          </p:nvSpPr>
          <p:spPr bwMode="auto">
            <a:xfrm>
              <a:off x="11138157" y="3021086"/>
              <a:ext cx="205040" cy="14846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0DEBDC6-6492-F148-8E12-49D6CD21A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5742" y="2947705"/>
              <a:ext cx="0" cy="31634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86BB0FF-4AC9-DF44-A0D3-7DA0508F9A30}"/>
              </a:ext>
            </a:extLst>
          </p:cNvPr>
          <p:cNvGrpSpPr/>
          <p:nvPr/>
        </p:nvGrpSpPr>
        <p:grpSpPr>
          <a:xfrm rot="1800000">
            <a:off x="7560175" y="2645745"/>
            <a:ext cx="502109" cy="581902"/>
            <a:chOff x="6281977" y="1925712"/>
            <a:chExt cx="609366" cy="706203"/>
          </a:xfrm>
        </p:grpSpPr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525929D0-BBE2-7549-BF50-EE6F390F4136}"/>
                </a:ext>
              </a:extLst>
            </p:cNvPr>
            <p:cNvSpPr/>
            <p:nvPr/>
          </p:nvSpPr>
          <p:spPr bwMode="auto">
            <a:xfrm rot="16200000">
              <a:off x="6261742" y="2000529"/>
              <a:ext cx="651443" cy="557784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C105D50-BBEE-1845-90BC-0EF30FC08E51}"/>
                </a:ext>
              </a:extLst>
            </p:cNvPr>
            <p:cNvCxnSpPr>
              <a:stCxn id="177" idx="3"/>
              <a:endCxn id="177" idx="0"/>
            </p:cNvCxnSpPr>
            <p:nvPr/>
          </p:nvCxnSpPr>
          <p:spPr>
            <a:xfrm flipV="1">
              <a:off x="6587464" y="1953700"/>
              <a:ext cx="0" cy="651443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666BB99-699A-BB4A-A87F-433E1A3B07F5}"/>
                </a:ext>
              </a:extLst>
            </p:cNvPr>
            <p:cNvGrpSpPr/>
            <p:nvPr/>
          </p:nvGrpSpPr>
          <p:grpSpPr>
            <a:xfrm>
              <a:off x="6584950" y="2093649"/>
              <a:ext cx="281406" cy="372551"/>
              <a:chOff x="6584950" y="2093146"/>
              <a:chExt cx="281406" cy="372551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7077814-1982-794A-B409-3D6FBED1A944}"/>
                  </a:ext>
                </a:extLst>
              </p:cNvPr>
              <p:cNvCxnSpPr>
                <a:cxnSpLocks/>
                <a:stCxn id="177" idx="2"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4E38DD5-96BD-6E4A-BD6D-9806C6143270}"/>
                  </a:ext>
                </a:extLst>
              </p:cNvPr>
              <p:cNvCxnSpPr>
                <a:stCxn id="177" idx="1"/>
              </p:cNvCxnSpPr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94323C2B-5C8D-D940-8C97-7697AFFA4C4E}"/>
                  </a:ext>
                </a:extLst>
              </p:cNvPr>
              <p:cNvCxnSpPr>
                <a:cxnSpLocks/>
                <a:stCxn id="177" idx="1"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0BC3873-06AC-EF47-9509-95E76B7BAE33}"/>
                </a:ext>
              </a:extLst>
            </p:cNvPr>
            <p:cNvGrpSpPr/>
            <p:nvPr/>
          </p:nvGrpSpPr>
          <p:grpSpPr>
            <a:xfrm flipH="1">
              <a:off x="6304801" y="2093649"/>
              <a:ext cx="281406" cy="372551"/>
              <a:chOff x="6584950" y="2093146"/>
              <a:chExt cx="281406" cy="372551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21D98BA-5720-0D4F-BC0F-E2B3C6C0A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C28ED1E1-FE46-D14E-B6B5-FA134E8017A7}"/>
                  </a:ext>
                </a:extLst>
              </p:cNvPr>
              <p:cNvCxnSpPr/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2B3EA98-E9C3-9241-BF96-AF61696A0B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8D8B1C0-9C53-DA40-8086-BD304ADF2DA6}"/>
                </a:ext>
              </a:extLst>
            </p:cNvPr>
            <p:cNvSpPr/>
            <p:nvPr/>
          </p:nvSpPr>
          <p:spPr bwMode="auto">
            <a:xfrm>
              <a:off x="6281977" y="2066999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61BA9DB7-16AE-A14C-85C2-1A70346706A5}"/>
                </a:ext>
              </a:extLst>
            </p:cNvPr>
            <p:cNvSpPr/>
            <p:nvPr/>
          </p:nvSpPr>
          <p:spPr bwMode="auto">
            <a:xfrm>
              <a:off x="6558202" y="2173362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92A4BCE-3077-D54C-ABDB-62E0CC9D0B6C}"/>
                </a:ext>
              </a:extLst>
            </p:cNvPr>
            <p:cNvSpPr/>
            <p:nvPr/>
          </p:nvSpPr>
          <p:spPr bwMode="auto">
            <a:xfrm>
              <a:off x="6831252" y="2066999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B860905-C32B-BE49-912A-0B52BE6419D4}"/>
                </a:ext>
              </a:extLst>
            </p:cNvPr>
            <p:cNvSpPr/>
            <p:nvPr/>
          </p:nvSpPr>
          <p:spPr bwMode="auto">
            <a:xfrm>
              <a:off x="6558202" y="2387674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6A6F9AD-E5FB-FC45-8D91-7E2039D38A65}"/>
                </a:ext>
              </a:extLst>
            </p:cNvPr>
            <p:cNvSpPr/>
            <p:nvPr/>
          </p:nvSpPr>
          <p:spPr bwMode="auto">
            <a:xfrm>
              <a:off x="6834427" y="2438474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CF31637-10F1-E94E-95A2-882CEF5D600B}"/>
                </a:ext>
              </a:extLst>
            </p:cNvPr>
            <p:cNvSpPr/>
            <p:nvPr/>
          </p:nvSpPr>
          <p:spPr bwMode="auto">
            <a:xfrm>
              <a:off x="6558202" y="2574999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037609-1A15-3E4A-B6FB-8D3444D07326}"/>
                </a:ext>
              </a:extLst>
            </p:cNvPr>
            <p:cNvSpPr/>
            <p:nvPr/>
          </p:nvSpPr>
          <p:spPr bwMode="auto">
            <a:xfrm>
              <a:off x="6291502" y="2438474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1E30766-5BEA-014A-A71E-0DD9D456F5DF}"/>
                </a:ext>
              </a:extLst>
            </p:cNvPr>
            <p:cNvSpPr/>
            <p:nvPr/>
          </p:nvSpPr>
          <p:spPr bwMode="auto">
            <a:xfrm>
              <a:off x="6558202" y="1925712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1BA5C6F-0674-7C48-9056-BD48849AA1ED}"/>
              </a:ext>
            </a:extLst>
          </p:cNvPr>
          <p:cNvGrpSpPr/>
          <p:nvPr/>
        </p:nvGrpSpPr>
        <p:grpSpPr>
          <a:xfrm>
            <a:off x="7122826" y="5295160"/>
            <a:ext cx="577810" cy="456839"/>
            <a:chOff x="967154" y="1481462"/>
            <a:chExt cx="5331069" cy="4214950"/>
          </a:xfrm>
          <a:noFill/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EC7017F-7AD2-304C-BE14-D4E66475C6DB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4" y="5696412"/>
              <a:ext cx="5331069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49C43B7-28BE-CA40-9275-5359BAF500B4}"/>
                </a:ext>
              </a:extLst>
            </p:cNvPr>
            <p:cNvSpPr/>
            <p:nvPr/>
          </p:nvSpPr>
          <p:spPr bwMode="auto">
            <a:xfrm>
              <a:off x="1286608" y="2696308"/>
              <a:ext cx="2793023" cy="3000104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F98AB08-028C-F543-B507-412E1111B133}"/>
                </a:ext>
              </a:extLst>
            </p:cNvPr>
            <p:cNvSpPr/>
            <p:nvPr/>
          </p:nvSpPr>
          <p:spPr bwMode="auto">
            <a:xfrm>
              <a:off x="2225919" y="4700954"/>
              <a:ext cx="914400" cy="995458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9" name="Freeform: Shape 404">
              <a:extLst>
                <a:ext uri="{FF2B5EF4-FFF2-40B4-BE49-F238E27FC236}">
                  <a16:creationId xmlns:a16="http://schemas.microsoft.com/office/drawing/2014/main" id="{30CF6A7F-B14F-8440-9BE6-2616D465776D}"/>
                </a:ext>
              </a:extLst>
            </p:cNvPr>
            <p:cNvSpPr/>
            <p:nvPr/>
          </p:nvSpPr>
          <p:spPr bwMode="auto">
            <a:xfrm>
              <a:off x="3301093" y="1481462"/>
              <a:ext cx="2666747" cy="4214948"/>
            </a:xfrm>
            <a:custGeom>
              <a:avLst/>
              <a:gdLst>
                <a:gd name="connsiteX0" fmla="*/ 0 w 2662937"/>
                <a:gd name="connsiteY0" fmla="*/ 0 h 4214948"/>
                <a:gd name="connsiteX1" fmla="*/ 2662937 w 2662937"/>
                <a:gd name="connsiteY1" fmla="*/ 0 h 4214948"/>
                <a:gd name="connsiteX2" fmla="*/ 2662937 w 2662937"/>
                <a:gd name="connsiteY2" fmla="*/ 4214948 h 4214948"/>
                <a:gd name="connsiteX3" fmla="*/ 0 w 2662937"/>
                <a:gd name="connsiteY3" fmla="*/ 4214948 h 4214948"/>
                <a:gd name="connsiteX4" fmla="*/ 0 w 2662937"/>
                <a:gd name="connsiteY4" fmla="*/ 3286480 h 4214948"/>
                <a:gd name="connsiteX5" fmla="*/ 864617 w 2662937"/>
                <a:gd name="connsiteY5" fmla="*/ 3286480 h 4214948"/>
                <a:gd name="connsiteX6" fmla="*/ 864617 w 2662937"/>
                <a:gd name="connsiteY6" fmla="*/ 896983 h 4214948"/>
                <a:gd name="connsiteX7" fmla="*/ 0 w 2662937"/>
                <a:gd name="connsiteY7" fmla="*/ 896983 h 4214948"/>
                <a:gd name="connsiteX8" fmla="*/ 0 w 2662937"/>
                <a:gd name="connsiteY8" fmla="*/ 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7" fmla="*/ 0 w 2662937"/>
                <a:gd name="connsiteY7" fmla="*/ 3286480 h 4214948"/>
                <a:gd name="connsiteX8" fmla="*/ 956057 w 2662937"/>
                <a:gd name="connsiteY8" fmla="*/ 337792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7" fmla="*/ 0 w 2662937"/>
                <a:gd name="connsiteY7" fmla="*/ 328648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0" fmla="*/ 864617 w 2662937"/>
                <a:gd name="connsiteY0" fmla="*/ 896983 h 4214948"/>
                <a:gd name="connsiteX1" fmla="*/ 0 w 2662937"/>
                <a:gd name="connsiteY1" fmla="*/ 896983 h 4214948"/>
                <a:gd name="connsiteX2" fmla="*/ 0 w 2662937"/>
                <a:gd name="connsiteY2" fmla="*/ 0 h 4214948"/>
                <a:gd name="connsiteX3" fmla="*/ 2662937 w 2662937"/>
                <a:gd name="connsiteY3" fmla="*/ 0 h 4214948"/>
                <a:gd name="connsiteX4" fmla="*/ 2662937 w 2662937"/>
                <a:gd name="connsiteY4" fmla="*/ 4214948 h 4214948"/>
                <a:gd name="connsiteX5" fmla="*/ 0 w 2662937"/>
                <a:gd name="connsiteY5" fmla="*/ 4214948 h 4214948"/>
                <a:gd name="connsiteX0" fmla="*/ 0 w 2662937"/>
                <a:gd name="connsiteY0" fmla="*/ 896983 h 4214948"/>
                <a:gd name="connsiteX1" fmla="*/ 0 w 2662937"/>
                <a:gd name="connsiteY1" fmla="*/ 0 h 4214948"/>
                <a:gd name="connsiteX2" fmla="*/ 2662937 w 2662937"/>
                <a:gd name="connsiteY2" fmla="*/ 0 h 4214948"/>
                <a:gd name="connsiteX3" fmla="*/ 2662937 w 2662937"/>
                <a:gd name="connsiteY3" fmla="*/ 4214948 h 4214948"/>
                <a:gd name="connsiteX4" fmla="*/ 0 w 2662937"/>
                <a:gd name="connsiteY4" fmla="*/ 4214948 h 421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937" h="4214948">
                  <a:moveTo>
                    <a:pt x="0" y="896983"/>
                  </a:moveTo>
                  <a:lnTo>
                    <a:pt x="0" y="0"/>
                  </a:lnTo>
                  <a:lnTo>
                    <a:pt x="2662937" y="0"/>
                  </a:lnTo>
                  <a:lnTo>
                    <a:pt x="2662937" y="4214948"/>
                  </a:lnTo>
                  <a:lnTo>
                    <a:pt x="0" y="4214948"/>
                  </a:lnTo>
                </a:path>
              </a:pathLst>
            </a:cu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0" name="Freeform: Shape 405">
              <a:extLst>
                <a:ext uri="{FF2B5EF4-FFF2-40B4-BE49-F238E27FC236}">
                  <a16:creationId xmlns:a16="http://schemas.microsoft.com/office/drawing/2014/main" id="{955D3493-950B-6647-8376-6CD561B3CAFE}"/>
                </a:ext>
              </a:extLst>
            </p:cNvPr>
            <p:cNvSpPr/>
            <p:nvPr/>
          </p:nvSpPr>
          <p:spPr bwMode="auto">
            <a:xfrm>
              <a:off x="4427765" y="4700955"/>
              <a:ext cx="647700" cy="995456"/>
            </a:xfrm>
            <a:custGeom>
              <a:avLst/>
              <a:gdLst>
                <a:gd name="connsiteX0" fmla="*/ 48985 w 696685"/>
                <a:gd name="connsiteY0" fmla="*/ 0 h 1831521"/>
                <a:gd name="connsiteX1" fmla="*/ 696685 w 696685"/>
                <a:gd name="connsiteY1" fmla="*/ 0 h 1831521"/>
                <a:gd name="connsiteX2" fmla="*/ 696685 w 696685"/>
                <a:gd name="connsiteY2" fmla="*/ 1831521 h 1831521"/>
                <a:gd name="connsiteX3" fmla="*/ 0 w 696685"/>
                <a:gd name="connsiteY3" fmla="*/ 1831521 h 1831521"/>
                <a:gd name="connsiteX4" fmla="*/ 0 w 696685"/>
                <a:gd name="connsiteY4" fmla="*/ 1302517 h 1831521"/>
                <a:gd name="connsiteX5" fmla="*/ 48985 w 696685"/>
                <a:gd name="connsiteY5" fmla="*/ 1302517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5" fmla="*/ 0 w 696685"/>
                <a:gd name="connsiteY5" fmla="*/ 1302517 h 1831521"/>
                <a:gd name="connsiteX6" fmla="*/ 140425 w 696685"/>
                <a:gd name="connsiteY6" fmla="*/ 1470756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5" fmla="*/ 0 w 696685"/>
                <a:gd name="connsiteY5" fmla="*/ 1302517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0" fmla="*/ 48985 w 696685"/>
                <a:gd name="connsiteY0" fmla="*/ 0 h 1831521"/>
                <a:gd name="connsiteX1" fmla="*/ 696685 w 696685"/>
                <a:gd name="connsiteY1" fmla="*/ 0 h 1831521"/>
                <a:gd name="connsiteX2" fmla="*/ 696685 w 696685"/>
                <a:gd name="connsiteY2" fmla="*/ 1831521 h 1831521"/>
                <a:gd name="connsiteX3" fmla="*/ 0 w 696685"/>
                <a:gd name="connsiteY3" fmla="*/ 1831521 h 1831521"/>
                <a:gd name="connsiteX0" fmla="*/ 0 w 647700"/>
                <a:gd name="connsiteY0" fmla="*/ 0 h 1831521"/>
                <a:gd name="connsiteX1" fmla="*/ 647700 w 647700"/>
                <a:gd name="connsiteY1" fmla="*/ 0 h 1831521"/>
                <a:gd name="connsiteX2" fmla="*/ 647700 w 647700"/>
                <a:gd name="connsiteY2" fmla="*/ 1831521 h 183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1831521">
                  <a:moveTo>
                    <a:pt x="0" y="0"/>
                  </a:moveTo>
                  <a:lnTo>
                    <a:pt x="647700" y="0"/>
                  </a:lnTo>
                  <a:lnTo>
                    <a:pt x="647700" y="1831521"/>
                  </a:lnTo>
                </a:path>
              </a:pathLst>
            </a:cu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099D9F-7ED2-6541-8648-491FB43A7D14}"/>
              </a:ext>
            </a:extLst>
          </p:cNvPr>
          <p:cNvSpPr/>
          <p:nvPr/>
        </p:nvSpPr>
        <p:spPr bwMode="auto">
          <a:xfrm>
            <a:off x="4992441" y="1173859"/>
            <a:ext cx="1474194" cy="89926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316505D-6F16-E44C-9488-23A4FE7EF7C6}"/>
              </a:ext>
            </a:extLst>
          </p:cNvPr>
          <p:cNvGrpSpPr/>
          <p:nvPr/>
        </p:nvGrpSpPr>
        <p:grpSpPr>
          <a:xfrm>
            <a:off x="5417064" y="1188264"/>
            <a:ext cx="555768" cy="555768"/>
            <a:chOff x="6064661" y="2331652"/>
            <a:chExt cx="674488" cy="674488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EB5162E-3CF7-2E41-A757-63A916103FFC}"/>
                </a:ext>
              </a:extLst>
            </p:cNvPr>
            <p:cNvGrpSpPr/>
            <p:nvPr/>
          </p:nvGrpSpPr>
          <p:grpSpPr>
            <a:xfrm>
              <a:off x="6064661" y="2331652"/>
              <a:ext cx="674488" cy="674488"/>
              <a:chOff x="6064661" y="2331652"/>
              <a:chExt cx="674488" cy="674488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1308D21E-DFB2-404E-B765-286424858CCB}"/>
                  </a:ext>
                </a:extLst>
              </p:cNvPr>
              <p:cNvSpPr/>
              <p:nvPr/>
            </p:nvSpPr>
            <p:spPr bwMode="auto">
              <a:xfrm>
                <a:off x="6211116" y="2331652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90A188FC-44AC-4645-A65B-0637B8C096B3}"/>
                  </a:ext>
                </a:extLst>
              </p:cNvPr>
              <p:cNvSpPr/>
              <p:nvPr/>
            </p:nvSpPr>
            <p:spPr bwMode="auto">
              <a:xfrm rot="3600000">
                <a:off x="6211116" y="2328651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BA6C7214-66BB-414A-895A-E7FEA722AEB2}"/>
                  </a:ext>
                </a:extLst>
              </p:cNvPr>
              <p:cNvSpPr/>
              <p:nvPr/>
            </p:nvSpPr>
            <p:spPr bwMode="auto">
              <a:xfrm rot="18000000">
                <a:off x="6211116" y="2328651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EB97B26-EFED-2E40-A7AE-076E16A751C0}"/>
                </a:ext>
              </a:extLst>
            </p:cNvPr>
            <p:cNvSpPr/>
            <p:nvPr/>
          </p:nvSpPr>
          <p:spPr bwMode="auto">
            <a:xfrm>
              <a:off x="6301928" y="2568919"/>
              <a:ext cx="199955" cy="19995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 useBgFill="1">
        <p:nvSpPr>
          <p:cNvPr id="239" name="Freeform 238">
            <a:extLst>
              <a:ext uri="{FF2B5EF4-FFF2-40B4-BE49-F238E27FC236}">
                <a16:creationId xmlns:a16="http://schemas.microsoft.com/office/drawing/2014/main" id="{BF84D008-0197-DB4B-A0C2-9548A308D674}"/>
              </a:ext>
            </a:extLst>
          </p:cNvPr>
          <p:cNvSpPr/>
          <p:nvPr/>
        </p:nvSpPr>
        <p:spPr bwMode="auto">
          <a:xfrm rot="19841501" flipH="1">
            <a:off x="4172713" y="2063812"/>
            <a:ext cx="115670" cy="258909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/>
            <a:endParaRPr lang="en-US" sz="1765">
              <a:solidFill>
                <a:prstClr val="white"/>
              </a:solidFill>
              <a:latin typeface="Segoe UI"/>
            </a:endParaRPr>
          </a:p>
        </p:txBody>
      </p:sp>
      <p:sp useBgFill="1">
        <p:nvSpPr>
          <p:cNvPr id="240" name="Freeform 239">
            <a:extLst>
              <a:ext uri="{FF2B5EF4-FFF2-40B4-BE49-F238E27FC236}">
                <a16:creationId xmlns:a16="http://schemas.microsoft.com/office/drawing/2014/main" id="{0EA015D6-8970-F442-96D2-12A12E0331D4}"/>
              </a:ext>
            </a:extLst>
          </p:cNvPr>
          <p:cNvSpPr/>
          <p:nvPr/>
        </p:nvSpPr>
        <p:spPr bwMode="auto">
          <a:xfrm rot="1583341" flipH="1">
            <a:off x="7101775" y="2078287"/>
            <a:ext cx="115670" cy="258909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/>
            <a:endParaRPr lang="en-US" sz="1765">
              <a:solidFill>
                <a:prstClr val="white"/>
              </a:solidFill>
              <a:latin typeface="Segoe UI"/>
            </a:endParaRPr>
          </a:p>
        </p:txBody>
      </p:sp>
      <p:sp useBgFill="1">
        <p:nvSpPr>
          <p:cNvPr id="241" name="Freeform 240">
            <a:extLst>
              <a:ext uri="{FF2B5EF4-FFF2-40B4-BE49-F238E27FC236}">
                <a16:creationId xmlns:a16="http://schemas.microsoft.com/office/drawing/2014/main" id="{6B0D99FF-B2E7-624A-B45A-9634031CA932}"/>
              </a:ext>
            </a:extLst>
          </p:cNvPr>
          <p:cNvSpPr/>
          <p:nvPr/>
        </p:nvSpPr>
        <p:spPr bwMode="auto">
          <a:xfrm rot="6586313" flipH="1">
            <a:off x="7855111" y="4441758"/>
            <a:ext cx="115670" cy="258909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/>
            <a:endParaRPr lang="en-US" sz="1765">
              <a:solidFill>
                <a:prstClr val="white"/>
              </a:solidFill>
              <a:latin typeface="Segoe UI"/>
            </a:endParaRPr>
          </a:p>
        </p:txBody>
      </p:sp>
      <p:sp useBgFill="1">
        <p:nvSpPr>
          <p:cNvPr id="242" name="Freeform 241">
            <a:extLst>
              <a:ext uri="{FF2B5EF4-FFF2-40B4-BE49-F238E27FC236}">
                <a16:creationId xmlns:a16="http://schemas.microsoft.com/office/drawing/2014/main" id="{F4F68F41-8CEF-A649-9EA5-926EC4FBDD9F}"/>
              </a:ext>
            </a:extLst>
          </p:cNvPr>
          <p:cNvSpPr/>
          <p:nvPr/>
        </p:nvSpPr>
        <p:spPr bwMode="auto">
          <a:xfrm rot="10800000" flipH="1">
            <a:off x="5665013" y="6117408"/>
            <a:ext cx="115670" cy="258909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/>
            <a:endParaRPr lang="en-US" sz="1765">
              <a:solidFill>
                <a:prstClr val="white"/>
              </a:solidFill>
              <a:latin typeface="Segoe UI"/>
            </a:endParaRPr>
          </a:p>
        </p:txBody>
      </p:sp>
      <p:sp useBgFill="1">
        <p:nvSpPr>
          <p:cNvPr id="243" name="Freeform 242">
            <a:extLst>
              <a:ext uri="{FF2B5EF4-FFF2-40B4-BE49-F238E27FC236}">
                <a16:creationId xmlns:a16="http://schemas.microsoft.com/office/drawing/2014/main" id="{0ADB20F3-7508-1E48-AF72-636595DAC877}"/>
              </a:ext>
            </a:extLst>
          </p:cNvPr>
          <p:cNvSpPr/>
          <p:nvPr/>
        </p:nvSpPr>
        <p:spPr bwMode="auto">
          <a:xfrm rot="13939501" flipH="1">
            <a:off x="3594852" y="4827904"/>
            <a:ext cx="115670" cy="258909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/>
            <a:endParaRPr lang="en-US" sz="1765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66D741F-9E32-4325-80E2-0E237C1A40B6}"/>
              </a:ext>
            </a:extLst>
          </p:cNvPr>
          <p:cNvGrpSpPr/>
          <p:nvPr/>
        </p:nvGrpSpPr>
        <p:grpSpPr>
          <a:xfrm rot="1758133">
            <a:off x="4929275" y="1014935"/>
            <a:ext cx="1545534" cy="1526999"/>
            <a:chOff x="8588574" y="428487"/>
            <a:chExt cx="1780248" cy="175889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5353630-40F6-4E37-AD43-550A263DCFD9}"/>
                </a:ext>
              </a:extLst>
            </p:cNvPr>
            <p:cNvSpPr/>
            <p:nvPr/>
          </p:nvSpPr>
          <p:spPr bwMode="auto">
            <a:xfrm>
              <a:off x="8671754" y="459948"/>
              <a:ext cx="1626863" cy="1626863"/>
            </a:xfrm>
            <a:prstGeom prst="ellipse">
              <a:avLst/>
            </a:prstGeom>
            <a:ln w="12700" cap="sq">
              <a:solidFill>
                <a:schemeClr val="tx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192"/>
              <a:endParaRPr lang="en-US" sz="1765" err="1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605EE45-72F0-410F-96CC-92D0209F2B13}"/>
                </a:ext>
              </a:extLst>
            </p:cNvPr>
            <p:cNvSpPr/>
            <p:nvPr/>
          </p:nvSpPr>
          <p:spPr bwMode="auto">
            <a:xfrm>
              <a:off x="9715808" y="428487"/>
              <a:ext cx="203200" cy="16682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7EA252C-F2D3-448B-8D0C-6D5A39BD1C4C}"/>
                </a:ext>
              </a:extLst>
            </p:cNvPr>
            <p:cNvSpPr/>
            <p:nvPr/>
          </p:nvSpPr>
          <p:spPr bwMode="auto">
            <a:xfrm>
              <a:off x="8588574" y="935160"/>
              <a:ext cx="203200" cy="16682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6E866F2-F256-47FD-B1F0-8B9848D87388}"/>
                </a:ext>
              </a:extLst>
            </p:cNvPr>
            <p:cNvSpPr/>
            <p:nvPr/>
          </p:nvSpPr>
          <p:spPr bwMode="auto">
            <a:xfrm>
              <a:off x="9156857" y="1957996"/>
              <a:ext cx="203200" cy="22939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7E64E60-949F-41B3-8BF1-9993B12A97D3}"/>
                </a:ext>
              </a:extLst>
            </p:cNvPr>
            <p:cNvSpPr/>
            <p:nvPr/>
          </p:nvSpPr>
          <p:spPr bwMode="auto">
            <a:xfrm>
              <a:off x="10165622" y="1425236"/>
              <a:ext cx="203200" cy="16682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11" name="Freeform 238">
              <a:extLst>
                <a:ext uri="{FF2B5EF4-FFF2-40B4-BE49-F238E27FC236}">
                  <a16:creationId xmlns:a16="http://schemas.microsoft.com/office/drawing/2014/main" id="{48EFFA72-4B3A-4E85-B30B-D686A510C2A6}"/>
                </a:ext>
              </a:extLst>
            </p:cNvPr>
            <p:cNvSpPr/>
            <p:nvPr/>
          </p:nvSpPr>
          <p:spPr bwMode="auto">
            <a:xfrm rot="951750" flipH="1">
              <a:off x="9787594" y="434273"/>
              <a:ext cx="68095" cy="152420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 useBgFill="1">
          <p:nvSpPr>
            <p:cNvPr id="112" name="Freeform 238">
              <a:extLst>
                <a:ext uri="{FF2B5EF4-FFF2-40B4-BE49-F238E27FC236}">
                  <a16:creationId xmlns:a16="http://schemas.microsoft.com/office/drawing/2014/main" id="{418A59EC-FF1D-46DA-AEE6-5EFE24995F91}"/>
                </a:ext>
              </a:extLst>
            </p:cNvPr>
            <p:cNvSpPr/>
            <p:nvPr/>
          </p:nvSpPr>
          <p:spPr bwMode="auto">
            <a:xfrm rot="12271368" flipH="1">
              <a:off x="9210188" y="1956381"/>
              <a:ext cx="68095" cy="152420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 useBgFill="1">
          <p:nvSpPr>
            <p:cNvPr id="113" name="Freeform 238">
              <a:extLst>
                <a:ext uri="{FF2B5EF4-FFF2-40B4-BE49-F238E27FC236}">
                  <a16:creationId xmlns:a16="http://schemas.microsoft.com/office/drawing/2014/main" id="{235452A9-F16F-45AF-95DE-AB6479BF394E}"/>
                </a:ext>
              </a:extLst>
            </p:cNvPr>
            <p:cNvSpPr/>
            <p:nvPr/>
          </p:nvSpPr>
          <p:spPr bwMode="auto">
            <a:xfrm rot="6703119" flipH="1">
              <a:off x="10232242" y="1446507"/>
              <a:ext cx="68095" cy="152420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 useBgFill="1">
          <p:nvSpPr>
            <p:cNvPr id="114" name="Freeform 238">
              <a:extLst>
                <a:ext uri="{FF2B5EF4-FFF2-40B4-BE49-F238E27FC236}">
                  <a16:creationId xmlns:a16="http://schemas.microsoft.com/office/drawing/2014/main" id="{260BAC64-88C5-4C33-AFE5-308445E49DE1}"/>
                </a:ext>
              </a:extLst>
            </p:cNvPr>
            <p:cNvSpPr/>
            <p:nvPr/>
          </p:nvSpPr>
          <p:spPr bwMode="auto">
            <a:xfrm rot="17572891" flipH="1">
              <a:off x="8689051" y="934765"/>
              <a:ext cx="68095" cy="152420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1C7EB02-38D6-F449-B54A-AA4153E5EEE8}"/>
              </a:ext>
            </a:extLst>
          </p:cNvPr>
          <p:cNvSpPr txBox="1"/>
          <p:nvPr/>
        </p:nvSpPr>
        <p:spPr>
          <a:xfrm>
            <a:off x="5138816" y="1801886"/>
            <a:ext cx="1148523" cy="421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14016">
              <a:defRPr/>
            </a:pPr>
            <a:r>
              <a:rPr lang="en-US" sz="1371">
                <a:solidFill>
                  <a:prstClr val="black"/>
                </a:solidFill>
                <a:latin typeface="Segoe UI"/>
              </a:rPr>
              <a:t>Train &amp; </a:t>
            </a:r>
            <a:br>
              <a:rPr lang="en-US" sz="1371">
                <a:solidFill>
                  <a:prstClr val="black"/>
                </a:solidFill>
                <a:latin typeface="Segoe UI"/>
              </a:rPr>
            </a:br>
            <a:r>
              <a:rPr lang="en-US" sz="1371">
                <a:solidFill>
                  <a:prstClr val="black"/>
                </a:solidFill>
                <a:latin typeface="Segoe UI"/>
              </a:rPr>
              <a:t>Test Model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4111D24-16A2-4697-B3A9-53EFF7B8C438}"/>
              </a:ext>
            </a:extLst>
          </p:cNvPr>
          <p:cNvGrpSpPr/>
          <p:nvPr/>
        </p:nvGrpSpPr>
        <p:grpSpPr>
          <a:xfrm>
            <a:off x="2831289" y="2791466"/>
            <a:ext cx="1158799" cy="1323807"/>
            <a:chOff x="2365095" y="3432183"/>
            <a:chExt cx="1158799" cy="1323807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93C25A4-4C98-45FA-8F4E-04816D22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5552" y="3432183"/>
              <a:ext cx="570675" cy="659228"/>
            </a:xfrm>
            <a:prstGeom prst="rect">
              <a:avLst/>
            </a:prstGeom>
          </p:spPr>
        </p:pic>
        <p:pic>
          <p:nvPicPr>
            <p:cNvPr id="84" name="Picture 10" descr="https://ih1.redbubble.net/image.361353434.1330/flat,800x800,075,f.jpg">
              <a:extLst>
                <a:ext uri="{FF2B5EF4-FFF2-40B4-BE49-F238E27FC236}">
                  <a16:creationId xmlns:a16="http://schemas.microsoft.com/office/drawing/2014/main" id="{93D9C656-327C-45D5-BFB4-F57F75763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095" y="4354756"/>
              <a:ext cx="1158799" cy="40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61570AA-F1F8-4545-992B-65851DF6CDA9}"/>
                </a:ext>
              </a:extLst>
            </p:cNvPr>
            <p:cNvSpPr txBox="1"/>
            <p:nvPr/>
          </p:nvSpPr>
          <p:spPr>
            <a:xfrm>
              <a:off x="2451670" y="3894286"/>
              <a:ext cx="966883" cy="538833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marL="0" marR="0" lvl="0" indent="0" algn="ctr" defTabSz="89587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…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31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4D31BD3-BB62-4F0D-8DAF-7835383F56F3}"/>
              </a:ext>
            </a:extLst>
          </p:cNvPr>
          <p:cNvSpPr/>
          <p:nvPr/>
        </p:nvSpPr>
        <p:spPr bwMode="auto">
          <a:xfrm>
            <a:off x="2900719" y="1489542"/>
            <a:ext cx="6475899" cy="4982463"/>
          </a:xfrm>
          <a:prstGeom prst="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D1F22-5953-46D8-8D95-BE68DAA8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management in Azure Machine Learning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05E201-78F0-2043-AB50-4C9995D08AEA}"/>
              </a:ext>
            </a:extLst>
          </p:cNvPr>
          <p:cNvGrpSpPr/>
          <p:nvPr/>
        </p:nvGrpSpPr>
        <p:grpSpPr>
          <a:xfrm>
            <a:off x="4744878" y="1633334"/>
            <a:ext cx="2652724" cy="1000792"/>
            <a:chOff x="4840022" y="1665589"/>
            <a:chExt cx="2705917" cy="102086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4989E93-80AB-694A-935B-C85C9185F43D}"/>
                </a:ext>
              </a:extLst>
            </p:cNvPr>
            <p:cNvSpPr/>
            <p:nvPr/>
          </p:nvSpPr>
          <p:spPr bwMode="auto">
            <a:xfrm>
              <a:off x="5734594" y="1962091"/>
              <a:ext cx="923409" cy="72435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B7C165C-C301-4E43-AD15-003E2D075DD4}"/>
                </a:ext>
              </a:extLst>
            </p:cNvPr>
            <p:cNvSpPr/>
            <p:nvPr/>
          </p:nvSpPr>
          <p:spPr>
            <a:xfrm>
              <a:off x="4840022" y="1665589"/>
              <a:ext cx="27059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96"/>
                </a:spcAft>
              </a:pPr>
              <a:r>
                <a:rPr lang="en-US" altLang="en-US" sz="1176" b="1" kern="0">
                  <a:solidFill>
                    <a:schemeClr val="tx2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  <a:sym typeface="Arial" panose="020B0604020202020204" pitchFamily="34" charset="0"/>
                </a:rPr>
                <a:t>Create/retrain model</a:t>
              </a:r>
              <a:endParaRPr lang="en-US" sz="117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C7E8C1F-1C07-894F-9D4A-E68BC574769B}"/>
                </a:ext>
              </a:extLst>
            </p:cNvPr>
            <p:cNvGrpSpPr/>
            <p:nvPr/>
          </p:nvGrpSpPr>
          <p:grpSpPr>
            <a:xfrm>
              <a:off x="5908348" y="2012862"/>
              <a:ext cx="569267" cy="548196"/>
              <a:chOff x="8604015" y="4747099"/>
              <a:chExt cx="1221773" cy="117655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A1E8E782-AB7C-BA41-B174-D84663035D1C}"/>
                  </a:ext>
                </a:extLst>
              </p:cNvPr>
              <p:cNvGrpSpPr/>
              <p:nvPr/>
            </p:nvGrpSpPr>
            <p:grpSpPr>
              <a:xfrm>
                <a:off x="9214901" y="4915118"/>
                <a:ext cx="610887" cy="672077"/>
                <a:chOff x="6053699" y="2879832"/>
                <a:chExt cx="279256" cy="307228"/>
              </a:xfrm>
            </p:grpSpPr>
            <p:sp>
              <p:nvSpPr>
                <p:cNvPr id="96" name="Freeform: Shape 843">
                  <a:extLst>
                    <a:ext uri="{FF2B5EF4-FFF2-40B4-BE49-F238E27FC236}">
                      <a16:creationId xmlns:a16="http://schemas.microsoft.com/office/drawing/2014/main" id="{68DDB9B0-849C-584D-BA45-5D0801C7302C}"/>
                    </a:ext>
                  </a:extLst>
                </p:cNvPr>
                <p:cNvSpPr/>
                <p:nvPr/>
              </p:nvSpPr>
              <p:spPr bwMode="auto">
                <a:xfrm>
                  <a:off x="6053699" y="2879832"/>
                  <a:ext cx="279256" cy="307228"/>
                </a:xfrm>
                <a:custGeom>
                  <a:avLst/>
                  <a:gdLst>
                    <a:gd name="connsiteX0" fmla="*/ 139628 w 279256"/>
                    <a:gd name="connsiteY0" fmla="*/ 0 h 307228"/>
                    <a:gd name="connsiteX1" fmla="*/ 279256 w 279256"/>
                    <a:gd name="connsiteY1" fmla="*/ 76617 h 307228"/>
                    <a:gd name="connsiteX2" fmla="*/ 279256 w 279256"/>
                    <a:gd name="connsiteY2" fmla="*/ 230611 h 307228"/>
                    <a:gd name="connsiteX3" fmla="*/ 139628 w 279256"/>
                    <a:gd name="connsiteY3" fmla="*/ 307228 h 307228"/>
                    <a:gd name="connsiteX4" fmla="*/ 0 w 279256"/>
                    <a:gd name="connsiteY4" fmla="*/ 230611 h 307228"/>
                    <a:gd name="connsiteX5" fmla="*/ 0 w 279256"/>
                    <a:gd name="connsiteY5" fmla="*/ 76617 h 307228"/>
                    <a:gd name="connsiteX6" fmla="*/ 139628 w 279256"/>
                    <a:gd name="connsiteY6" fmla="*/ 0 h 30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256" h="307228">
                      <a:moveTo>
                        <a:pt x="139628" y="0"/>
                      </a:moveTo>
                      <a:lnTo>
                        <a:pt x="279256" y="76617"/>
                      </a:lnTo>
                      <a:lnTo>
                        <a:pt x="279256" y="230611"/>
                      </a:lnTo>
                      <a:lnTo>
                        <a:pt x="139628" y="307228"/>
                      </a:lnTo>
                      <a:lnTo>
                        <a:pt x="0" y="230611"/>
                      </a:lnTo>
                      <a:lnTo>
                        <a:pt x="0" y="76617"/>
                      </a:lnTo>
                      <a:lnTo>
                        <a:pt x="1396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B7F09AD-B9B0-7140-B4E2-1A82D2DBB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699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C4C95D7-BB1A-0944-87D2-3C403B840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13AC115-E19E-A042-9C1B-BFA197463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3033446"/>
                  <a:ext cx="0" cy="15361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FF5B42E-3430-C446-B9C9-538E22F9C79F}"/>
                  </a:ext>
                </a:extLst>
              </p:cNvPr>
              <p:cNvGrpSpPr/>
              <p:nvPr/>
            </p:nvGrpSpPr>
            <p:grpSpPr>
              <a:xfrm>
                <a:off x="8604015" y="5251572"/>
                <a:ext cx="610887" cy="672077"/>
                <a:chOff x="6053699" y="2879832"/>
                <a:chExt cx="279256" cy="307228"/>
              </a:xfrm>
            </p:grpSpPr>
            <p:sp>
              <p:nvSpPr>
                <p:cNvPr id="92" name="Freeform: Shape 843">
                  <a:extLst>
                    <a:ext uri="{FF2B5EF4-FFF2-40B4-BE49-F238E27FC236}">
                      <a16:creationId xmlns:a16="http://schemas.microsoft.com/office/drawing/2014/main" id="{DE89988C-FCDD-E141-8512-92F1F0FA8FB6}"/>
                    </a:ext>
                  </a:extLst>
                </p:cNvPr>
                <p:cNvSpPr/>
                <p:nvPr/>
              </p:nvSpPr>
              <p:spPr bwMode="auto">
                <a:xfrm>
                  <a:off x="6053699" y="2879832"/>
                  <a:ext cx="279256" cy="307228"/>
                </a:xfrm>
                <a:custGeom>
                  <a:avLst/>
                  <a:gdLst>
                    <a:gd name="connsiteX0" fmla="*/ 139628 w 279256"/>
                    <a:gd name="connsiteY0" fmla="*/ 0 h 307228"/>
                    <a:gd name="connsiteX1" fmla="*/ 279256 w 279256"/>
                    <a:gd name="connsiteY1" fmla="*/ 76617 h 307228"/>
                    <a:gd name="connsiteX2" fmla="*/ 279256 w 279256"/>
                    <a:gd name="connsiteY2" fmla="*/ 230611 h 307228"/>
                    <a:gd name="connsiteX3" fmla="*/ 139628 w 279256"/>
                    <a:gd name="connsiteY3" fmla="*/ 307228 h 307228"/>
                    <a:gd name="connsiteX4" fmla="*/ 0 w 279256"/>
                    <a:gd name="connsiteY4" fmla="*/ 230611 h 307228"/>
                    <a:gd name="connsiteX5" fmla="*/ 0 w 279256"/>
                    <a:gd name="connsiteY5" fmla="*/ 76617 h 307228"/>
                    <a:gd name="connsiteX6" fmla="*/ 139628 w 279256"/>
                    <a:gd name="connsiteY6" fmla="*/ 0 h 30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256" h="307228">
                      <a:moveTo>
                        <a:pt x="139628" y="0"/>
                      </a:moveTo>
                      <a:lnTo>
                        <a:pt x="279256" y="76617"/>
                      </a:lnTo>
                      <a:lnTo>
                        <a:pt x="279256" y="230611"/>
                      </a:lnTo>
                      <a:lnTo>
                        <a:pt x="139628" y="307228"/>
                      </a:lnTo>
                      <a:lnTo>
                        <a:pt x="0" y="230611"/>
                      </a:lnTo>
                      <a:lnTo>
                        <a:pt x="0" y="76617"/>
                      </a:lnTo>
                      <a:lnTo>
                        <a:pt x="1396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02B8B972-5158-B143-80A3-69D8B8AF2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699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3DCA494-D80B-2A44-BD59-94E5C352F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C824365-4D3B-CD47-95DC-B21C7BF4A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3033446"/>
                  <a:ext cx="0" cy="15361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43D2561-AD79-8E48-BF8C-C5431837233D}"/>
                  </a:ext>
                </a:extLst>
              </p:cNvPr>
              <p:cNvGrpSpPr/>
              <p:nvPr/>
            </p:nvGrpSpPr>
            <p:grpSpPr>
              <a:xfrm>
                <a:off x="8909458" y="4747099"/>
                <a:ext cx="610887" cy="672077"/>
                <a:chOff x="6053699" y="2879832"/>
                <a:chExt cx="279256" cy="307228"/>
              </a:xfrm>
              <a:solidFill>
                <a:schemeClr val="bg1"/>
              </a:solidFill>
            </p:grpSpPr>
            <p:sp>
              <p:nvSpPr>
                <p:cNvPr id="88" name="Freeform: Shape 843">
                  <a:extLst>
                    <a:ext uri="{FF2B5EF4-FFF2-40B4-BE49-F238E27FC236}">
                      <a16:creationId xmlns:a16="http://schemas.microsoft.com/office/drawing/2014/main" id="{65A5CB79-9CFD-6249-8B97-E6D7E6483E5F}"/>
                    </a:ext>
                  </a:extLst>
                </p:cNvPr>
                <p:cNvSpPr/>
                <p:nvPr/>
              </p:nvSpPr>
              <p:spPr bwMode="auto">
                <a:xfrm>
                  <a:off x="6053699" y="2879832"/>
                  <a:ext cx="279256" cy="307228"/>
                </a:xfrm>
                <a:custGeom>
                  <a:avLst/>
                  <a:gdLst>
                    <a:gd name="connsiteX0" fmla="*/ 139628 w 279256"/>
                    <a:gd name="connsiteY0" fmla="*/ 0 h 307228"/>
                    <a:gd name="connsiteX1" fmla="*/ 279256 w 279256"/>
                    <a:gd name="connsiteY1" fmla="*/ 76617 h 307228"/>
                    <a:gd name="connsiteX2" fmla="*/ 279256 w 279256"/>
                    <a:gd name="connsiteY2" fmla="*/ 230611 h 307228"/>
                    <a:gd name="connsiteX3" fmla="*/ 139628 w 279256"/>
                    <a:gd name="connsiteY3" fmla="*/ 307228 h 307228"/>
                    <a:gd name="connsiteX4" fmla="*/ 0 w 279256"/>
                    <a:gd name="connsiteY4" fmla="*/ 230611 h 307228"/>
                    <a:gd name="connsiteX5" fmla="*/ 0 w 279256"/>
                    <a:gd name="connsiteY5" fmla="*/ 76617 h 307228"/>
                    <a:gd name="connsiteX6" fmla="*/ 139628 w 279256"/>
                    <a:gd name="connsiteY6" fmla="*/ 0 h 30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256" h="307228">
                      <a:moveTo>
                        <a:pt x="139628" y="0"/>
                      </a:moveTo>
                      <a:lnTo>
                        <a:pt x="279256" y="76617"/>
                      </a:lnTo>
                      <a:lnTo>
                        <a:pt x="279256" y="230611"/>
                      </a:lnTo>
                      <a:lnTo>
                        <a:pt x="139628" y="307228"/>
                      </a:lnTo>
                      <a:lnTo>
                        <a:pt x="0" y="230611"/>
                      </a:lnTo>
                      <a:lnTo>
                        <a:pt x="0" y="76617"/>
                      </a:lnTo>
                      <a:lnTo>
                        <a:pt x="139628" y="0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5E0D3E29-9721-0240-A20D-6CCEB26697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699" y="2956449"/>
                  <a:ext cx="139628" cy="76997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713337F-1F20-D14B-9723-E56E6963C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2956449"/>
                  <a:ext cx="139628" cy="76997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1EEE3E36-6E26-A24A-94DA-F85044D8B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3033446"/>
                  <a:ext cx="0" cy="15361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310C38-DA0D-614E-9795-9C16348D6506}"/>
              </a:ext>
            </a:extLst>
          </p:cNvPr>
          <p:cNvGrpSpPr/>
          <p:nvPr/>
        </p:nvGrpSpPr>
        <p:grpSpPr>
          <a:xfrm>
            <a:off x="7369476" y="4443568"/>
            <a:ext cx="1860380" cy="811834"/>
            <a:chOff x="7517249" y="4532174"/>
            <a:chExt cx="1897684" cy="82811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D788131-D59F-964D-A903-EE1E73CBDB40}"/>
                </a:ext>
              </a:extLst>
            </p:cNvPr>
            <p:cNvSpPr/>
            <p:nvPr/>
          </p:nvSpPr>
          <p:spPr>
            <a:xfrm>
              <a:off x="8133543" y="4654964"/>
              <a:ext cx="12813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96"/>
                </a:spcAft>
              </a:pPr>
              <a:r>
                <a:rPr lang="en-US" altLang="en-US" sz="1176" b="1" kern="0">
                  <a:solidFill>
                    <a:schemeClr val="tx2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  <a:sym typeface="Arial" panose="020B0604020202020204" pitchFamily="34" charset="0"/>
                </a:rPr>
                <a:t>Create scoring files and dependencies</a:t>
              </a:r>
              <a:endParaRPr lang="en-US" sz="117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B368205-847F-9444-9F7B-CABCCF8E66B0}"/>
                </a:ext>
              </a:extLst>
            </p:cNvPr>
            <p:cNvSpPr/>
            <p:nvPr/>
          </p:nvSpPr>
          <p:spPr bwMode="auto">
            <a:xfrm>
              <a:off x="7517249" y="4532174"/>
              <a:ext cx="724358" cy="828113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B5F8891-5C38-8340-8C6F-B57D125EE569}"/>
                </a:ext>
              </a:extLst>
            </p:cNvPr>
            <p:cNvGrpSpPr/>
            <p:nvPr/>
          </p:nvGrpSpPr>
          <p:grpSpPr>
            <a:xfrm>
              <a:off x="7539341" y="4723887"/>
              <a:ext cx="558505" cy="314757"/>
              <a:chOff x="831850" y="2057400"/>
              <a:chExt cx="923925" cy="520700"/>
            </a:xfrm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A30E7D5-C977-584C-9FB8-BF0EA0BC07F6}"/>
                  </a:ext>
                </a:extLst>
              </p:cNvPr>
              <p:cNvSpPr/>
              <p:nvPr/>
            </p:nvSpPr>
            <p:spPr bwMode="auto">
              <a:xfrm>
                <a:off x="831850" y="2181225"/>
                <a:ext cx="250825" cy="269875"/>
              </a:xfrm>
              <a:custGeom>
                <a:avLst/>
                <a:gdLst>
                  <a:gd name="connsiteX0" fmla="*/ 250825 w 250825"/>
                  <a:gd name="connsiteY0" fmla="*/ 0 h 269875"/>
                  <a:gd name="connsiteX1" fmla="*/ 0 w 250825"/>
                  <a:gd name="connsiteY1" fmla="*/ 142875 h 269875"/>
                  <a:gd name="connsiteX2" fmla="*/ 250825 w 250825"/>
                  <a:gd name="connsiteY2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0825" h="269875">
                    <a:moveTo>
                      <a:pt x="250825" y="0"/>
                    </a:moveTo>
                    <a:lnTo>
                      <a:pt x="0" y="142875"/>
                    </a:lnTo>
                    <a:lnTo>
                      <a:pt x="250825" y="269875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1717919-8DB5-7749-95D2-DAF351F861CB}"/>
                  </a:ext>
                </a:extLst>
              </p:cNvPr>
              <p:cNvSpPr/>
              <p:nvPr/>
            </p:nvSpPr>
            <p:spPr bwMode="auto">
              <a:xfrm flipH="1">
                <a:off x="1504950" y="2181225"/>
                <a:ext cx="250825" cy="269875"/>
              </a:xfrm>
              <a:custGeom>
                <a:avLst/>
                <a:gdLst>
                  <a:gd name="connsiteX0" fmla="*/ 250825 w 250825"/>
                  <a:gd name="connsiteY0" fmla="*/ 0 h 269875"/>
                  <a:gd name="connsiteX1" fmla="*/ 0 w 250825"/>
                  <a:gd name="connsiteY1" fmla="*/ 142875 h 269875"/>
                  <a:gd name="connsiteX2" fmla="*/ 250825 w 250825"/>
                  <a:gd name="connsiteY2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0825" h="269875">
                    <a:moveTo>
                      <a:pt x="250825" y="0"/>
                    </a:moveTo>
                    <a:lnTo>
                      <a:pt x="0" y="142875"/>
                    </a:lnTo>
                    <a:lnTo>
                      <a:pt x="250825" y="269875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EEF7E34-28E5-0846-ACF2-EF8EC421A1DD}"/>
                  </a:ext>
                </a:extLst>
              </p:cNvPr>
              <p:cNvCxnSpPr/>
              <p:nvPr/>
            </p:nvCxnSpPr>
            <p:spPr>
              <a:xfrm flipH="1">
                <a:off x="1181100" y="2057400"/>
                <a:ext cx="215900" cy="52070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C2E4A8-FA68-F54E-BBB1-EE1F6E3779A3}"/>
              </a:ext>
            </a:extLst>
          </p:cNvPr>
          <p:cNvGrpSpPr/>
          <p:nvPr/>
        </p:nvGrpSpPr>
        <p:grpSpPr>
          <a:xfrm>
            <a:off x="5306305" y="5343927"/>
            <a:ext cx="2031969" cy="864638"/>
            <a:chOff x="5412707" y="5450587"/>
            <a:chExt cx="2072714" cy="881976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8D41C6-63E8-8441-8095-2C51623F2754}"/>
                </a:ext>
              </a:extLst>
            </p:cNvPr>
            <p:cNvSpPr/>
            <p:nvPr/>
          </p:nvSpPr>
          <p:spPr bwMode="auto">
            <a:xfrm>
              <a:off x="5995185" y="5450587"/>
              <a:ext cx="724358" cy="72435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C02F94-BE59-034B-8B40-38DC314BC2C6}"/>
                </a:ext>
              </a:extLst>
            </p:cNvPr>
            <p:cNvGrpSpPr/>
            <p:nvPr/>
          </p:nvGrpSpPr>
          <p:grpSpPr>
            <a:xfrm>
              <a:off x="5412707" y="5576782"/>
              <a:ext cx="2072714" cy="755781"/>
              <a:chOff x="5412707" y="5576782"/>
              <a:chExt cx="2072714" cy="75578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DBD8AB2B-7735-9F41-8797-8CC0348C5562}"/>
                  </a:ext>
                </a:extLst>
              </p:cNvPr>
              <p:cNvGrpSpPr/>
              <p:nvPr/>
            </p:nvGrpSpPr>
            <p:grpSpPr>
              <a:xfrm>
                <a:off x="6076567" y="5576782"/>
                <a:ext cx="517461" cy="431739"/>
                <a:chOff x="3428310" y="907009"/>
                <a:chExt cx="3119607" cy="2602811"/>
              </a:xfrm>
              <a:noFill/>
            </p:grpSpPr>
            <p:sp>
              <p:nvSpPr>
                <p:cNvPr id="113" name="Freeform: Shape 463">
                  <a:extLst>
                    <a:ext uri="{FF2B5EF4-FFF2-40B4-BE49-F238E27FC236}">
                      <a16:creationId xmlns:a16="http://schemas.microsoft.com/office/drawing/2014/main" id="{847DA02F-EDB6-594A-BF34-99FA0A6FA8EF}"/>
                    </a:ext>
                  </a:extLst>
                </p:cNvPr>
                <p:cNvSpPr/>
                <p:nvPr/>
              </p:nvSpPr>
              <p:spPr>
                <a:xfrm>
                  <a:off x="3428310" y="907009"/>
                  <a:ext cx="1785134" cy="1128449"/>
                </a:xfrm>
                <a:custGeom>
                  <a:avLst/>
                  <a:gdLst>
                    <a:gd name="connsiteX0" fmla="*/ 931081 w 1785134"/>
                    <a:gd name="connsiteY0" fmla="*/ 0 h 1128449"/>
                    <a:gd name="connsiteX1" fmla="*/ 1376556 w 1785134"/>
                    <a:gd name="connsiteY1" fmla="*/ 281108 h 1128449"/>
                    <a:gd name="connsiteX2" fmla="*/ 1589259 w 1785134"/>
                    <a:gd name="connsiteY2" fmla="*/ 224887 h 1128449"/>
                    <a:gd name="connsiteX3" fmla="*/ 1765091 w 1785134"/>
                    <a:gd name="connsiteY3" fmla="*/ 260778 h 1128449"/>
                    <a:gd name="connsiteX4" fmla="*/ 1785134 w 1785134"/>
                    <a:gd name="connsiteY4" fmla="*/ 271720 h 1128449"/>
                    <a:gd name="connsiteX5" fmla="*/ 1247159 w 1785134"/>
                    <a:gd name="connsiteY5" fmla="*/ 651620 h 1128449"/>
                    <a:gd name="connsiteX6" fmla="*/ 1247159 w 1785134"/>
                    <a:gd name="connsiteY6" fmla="*/ 1128449 h 1128449"/>
                    <a:gd name="connsiteX7" fmla="*/ 1140187 w 1785134"/>
                    <a:gd name="connsiteY7" fmla="*/ 1128449 h 1128449"/>
                    <a:gd name="connsiteX8" fmla="*/ 228757 w 1785134"/>
                    <a:gd name="connsiteY8" fmla="*/ 1128449 h 1128449"/>
                    <a:gd name="connsiteX9" fmla="*/ 0 w 1785134"/>
                    <a:gd name="connsiteY9" fmla="*/ 895531 h 1128449"/>
                    <a:gd name="connsiteX10" fmla="*/ 172571 w 1785134"/>
                    <a:gd name="connsiteY10" fmla="*/ 674660 h 1128449"/>
                    <a:gd name="connsiteX11" fmla="*/ 441461 w 1785134"/>
                    <a:gd name="connsiteY11" fmla="*/ 465837 h 1128449"/>
                    <a:gd name="connsiteX12" fmla="*/ 931081 w 1785134"/>
                    <a:gd name="connsiteY12" fmla="*/ 0 h 1128449"/>
                    <a:gd name="connsiteX0" fmla="*/ 1247159 w 1785134"/>
                    <a:gd name="connsiteY0" fmla="*/ 651620 h 1128449"/>
                    <a:gd name="connsiteX1" fmla="*/ 1247159 w 1785134"/>
                    <a:gd name="connsiteY1" fmla="*/ 1128449 h 1128449"/>
                    <a:gd name="connsiteX2" fmla="*/ 1140187 w 1785134"/>
                    <a:gd name="connsiteY2" fmla="*/ 1128449 h 1128449"/>
                    <a:gd name="connsiteX3" fmla="*/ 228757 w 1785134"/>
                    <a:gd name="connsiteY3" fmla="*/ 1128449 h 1128449"/>
                    <a:gd name="connsiteX4" fmla="*/ 0 w 1785134"/>
                    <a:gd name="connsiteY4" fmla="*/ 895531 h 1128449"/>
                    <a:gd name="connsiteX5" fmla="*/ 172571 w 1785134"/>
                    <a:gd name="connsiteY5" fmla="*/ 674660 h 1128449"/>
                    <a:gd name="connsiteX6" fmla="*/ 441461 w 1785134"/>
                    <a:gd name="connsiteY6" fmla="*/ 465837 h 1128449"/>
                    <a:gd name="connsiteX7" fmla="*/ 931081 w 1785134"/>
                    <a:gd name="connsiteY7" fmla="*/ 0 h 1128449"/>
                    <a:gd name="connsiteX8" fmla="*/ 1376556 w 1785134"/>
                    <a:gd name="connsiteY8" fmla="*/ 281108 h 1128449"/>
                    <a:gd name="connsiteX9" fmla="*/ 1589259 w 1785134"/>
                    <a:gd name="connsiteY9" fmla="*/ 224887 h 1128449"/>
                    <a:gd name="connsiteX10" fmla="*/ 1765091 w 1785134"/>
                    <a:gd name="connsiteY10" fmla="*/ 260778 h 1128449"/>
                    <a:gd name="connsiteX11" fmla="*/ 1785134 w 1785134"/>
                    <a:gd name="connsiteY11" fmla="*/ 271720 h 1128449"/>
                    <a:gd name="connsiteX12" fmla="*/ 1338599 w 1785134"/>
                    <a:gd name="connsiteY12" fmla="*/ 743060 h 1128449"/>
                    <a:gd name="connsiteX0" fmla="*/ 1247159 w 1785134"/>
                    <a:gd name="connsiteY0" fmla="*/ 651620 h 1128449"/>
                    <a:gd name="connsiteX1" fmla="*/ 1247159 w 1785134"/>
                    <a:gd name="connsiteY1" fmla="*/ 1128449 h 1128449"/>
                    <a:gd name="connsiteX2" fmla="*/ 1140187 w 1785134"/>
                    <a:gd name="connsiteY2" fmla="*/ 1128449 h 1128449"/>
                    <a:gd name="connsiteX3" fmla="*/ 228757 w 1785134"/>
                    <a:gd name="connsiteY3" fmla="*/ 1128449 h 1128449"/>
                    <a:gd name="connsiteX4" fmla="*/ 0 w 1785134"/>
                    <a:gd name="connsiteY4" fmla="*/ 895531 h 1128449"/>
                    <a:gd name="connsiteX5" fmla="*/ 172571 w 1785134"/>
                    <a:gd name="connsiteY5" fmla="*/ 674660 h 1128449"/>
                    <a:gd name="connsiteX6" fmla="*/ 441461 w 1785134"/>
                    <a:gd name="connsiteY6" fmla="*/ 465837 h 1128449"/>
                    <a:gd name="connsiteX7" fmla="*/ 931081 w 1785134"/>
                    <a:gd name="connsiteY7" fmla="*/ 0 h 1128449"/>
                    <a:gd name="connsiteX8" fmla="*/ 1376556 w 1785134"/>
                    <a:gd name="connsiteY8" fmla="*/ 281108 h 1128449"/>
                    <a:gd name="connsiteX9" fmla="*/ 1589259 w 1785134"/>
                    <a:gd name="connsiteY9" fmla="*/ 224887 h 1128449"/>
                    <a:gd name="connsiteX10" fmla="*/ 1765091 w 1785134"/>
                    <a:gd name="connsiteY10" fmla="*/ 260778 h 1128449"/>
                    <a:gd name="connsiteX11" fmla="*/ 1785134 w 1785134"/>
                    <a:gd name="connsiteY11" fmla="*/ 271720 h 1128449"/>
                    <a:gd name="connsiteX0" fmla="*/ 1247159 w 1785134"/>
                    <a:gd name="connsiteY0" fmla="*/ 1128449 h 1128449"/>
                    <a:gd name="connsiteX1" fmla="*/ 1140187 w 1785134"/>
                    <a:gd name="connsiteY1" fmla="*/ 1128449 h 1128449"/>
                    <a:gd name="connsiteX2" fmla="*/ 228757 w 1785134"/>
                    <a:gd name="connsiteY2" fmla="*/ 1128449 h 1128449"/>
                    <a:gd name="connsiteX3" fmla="*/ 0 w 1785134"/>
                    <a:gd name="connsiteY3" fmla="*/ 895531 h 1128449"/>
                    <a:gd name="connsiteX4" fmla="*/ 172571 w 1785134"/>
                    <a:gd name="connsiteY4" fmla="*/ 674660 h 1128449"/>
                    <a:gd name="connsiteX5" fmla="*/ 441461 w 1785134"/>
                    <a:gd name="connsiteY5" fmla="*/ 465837 h 1128449"/>
                    <a:gd name="connsiteX6" fmla="*/ 931081 w 1785134"/>
                    <a:gd name="connsiteY6" fmla="*/ 0 h 1128449"/>
                    <a:gd name="connsiteX7" fmla="*/ 1376556 w 1785134"/>
                    <a:gd name="connsiteY7" fmla="*/ 281108 h 1128449"/>
                    <a:gd name="connsiteX8" fmla="*/ 1589259 w 1785134"/>
                    <a:gd name="connsiteY8" fmla="*/ 224887 h 1128449"/>
                    <a:gd name="connsiteX9" fmla="*/ 1765091 w 1785134"/>
                    <a:gd name="connsiteY9" fmla="*/ 260778 h 1128449"/>
                    <a:gd name="connsiteX10" fmla="*/ 1785134 w 1785134"/>
                    <a:gd name="connsiteY10" fmla="*/ 271720 h 1128449"/>
                    <a:gd name="connsiteX0" fmla="*/ 1247159 w 1785134"/>
                    <a:gd name="connsiteY0" fmla="*/ 1128449 h 1128449"/>
                    <a:gd name="connsiteX1" fmla="*/ 228757 w 1785134"/>
                    <a:gd name="connsiteY1" fmla="*/ 1128449 h 1128449"/>
                    <a:gd name="connsiteX2" fmla="*/ 0 w 1785134"/>
                    <a:gd name="connsiteY2" fmla="*/ 895531 h 1128449"/>
                    <a:gd name="connsiteX3" fmla="*/ 172571 w 1785134"/>
                    <a:gd name="connsiteY3" fmla="*/ 674660 h 1128449"/>
                    <a:gd name="connsiteX4" fmla="*/ 441461 w 1785134"/>
                    <a:gd name="connsiteY4" fmla="*/ 465837 h 1128449"/>
                    <a:gd name="connsiteX5" fmla="*/ 931081 w 1785134"/>
                    <a:gd name="connsiteY5" fmla="*/ 0 h 1128449"/>
                    <a:gd name="connsiteX6" fmla="*/ 1376556 w 1785134"/>
                    <a:gd name="connsiteY6" fmla="*/ 281108 h 1128449"/>
                    <a:gd name="connsiteX7" fmla="*/ 1589259 w 1785134"/>
                    <a:gd name="connsiteY7" fmla="*/ 224887 h 1128449"/>
                    <a:gd name="connsiteX8" fmla="*/ 1765091 w 1785134"/>
                    <a:gd name="connsiteY8" fmla="*/ 260778 h 1128449"/>
                    <a:gd name="connsiteX9" fmla="*/ 1785134 w 1785134"/>
                    <a:gd name="connsiteY9" fmla="*/ 271720 h 1128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85134" h="1128449">
                      <a:moveTo>
                        <a:pt x="1247159" y="1128449"/>
                      </a:moveTo>
                      <a:lnTo>
                        <a:pt x="228757" y="1128449"/>
                      </a:lnTo>
                      <a:cubicBezTo>
                        <a:pt x="104345" y="1128449"/>
                        <a:pt x="0" y="1024037"/>
                        <a:pt x="0" y="895531"/>
                      </a:cubicBezTo>
                      <a:cubicBezTo>
                        <a:pt x="0" y="787103"/>
                        <a:pt x="72239" y="698755"/>
                        <a:pt x="172571" y="674660"/>
                      </a:cubicBezTo>
                      <a:cubicBezTo>
                        <a:pt x="220731" y="562217"/>
                        <a:pt x="321063" y="481900"/>
                        <a:pt x="441461" y="465837"/>
                      </a:cubicBezTo>
                      <a:cubicBezTo>
                        <a:pt x="453501" y="208823"/>
                        <a:pt x="670218" y="0"/>
                        <a:pt x="931081" y="0"/>
                      </a:cubicBezTo>
                      <a:cubicBezTo>
                        <a:pt x="1123719" y="0"/>
                        <a:pt x="1296290" y="112443"/>
                        <a:pt x="1376556" y="281108"/>
                      </a:cubicBezTo>
                      <a:cubicBezTo>
                        <a:pt x="1440768" y="244966"/>
                        <a:pt x="1513007" y="224887"/>
                        <a:pt x="1589259" y="224887"/>
                      </a:cubicBezTo>
                      <a:cubicBezTo>
                        <a:pt x="1651465" y="224887"/>
                        <a:pt x="1710912" y="237688"/>
                        <a:pt x="1765091" y="260778"/>
                      </a:cubicBezTo>
                      <a:lnTo>
                        <a:pt x="1785134" y="271720"/>
                      </a:lnTo>
                    </a:path>
                  </a:pathLst>
                </a:cu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765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71D9A89-E77C-E24E-9060-1C9361ADCBAB}"/>
                    </a:ext>
                  </a:extLst>
                </p:cNvPr>
                <p:cNvGrpSpPr/>
                <p:nvPr/>
              </p:nvGrpSpPr>
              <p:grpSpPr>
                <a:xfrm>
                  <a:off x="4223912" y="999906"/>
                  <a:ext cx="2324005" cy="2509914"/>
                  <a:chOff x="5140719" y="5534213"/>
                  <a:chExt cx="1095071" cy="1182675"/>
                </a:xfrm>
                <a:grpFill/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B7A8C969-BF7D-0841-BBE5-31FCA808635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719" y="5851083"/>
                    <a:ext cx="1095071" cy="865805"/>
                    <a:chOff x="967154" y="1481462"/>
                    <a:chExt cx="5331069" cy="4214950"/>
                  </a:xfrm>
                  <a:grpFill/>
                </p:grpSpPr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35BCDC7D-2414-414B-848A-A30C68AE5E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7154" y="5696412"/>
                      <a:ext cx="5331069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2"/>
                      </a:solidFill>
                      <a:miter lim="800000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CA576DDB-F0A1-CD48-8FAD-9471E931C9A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86608" y="2696308"/>
                      <a:ext cx="2793023" cy="3000104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2"/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10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353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B7292C94-A1ED-0143-8B4B-7C3649AC3F3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225919" y="4700954"/>
                      <a:ext cx="914400" cy="99545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2"/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10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353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0" name="Freeform: Shape 404">
                      <a:extLst>
                        <a:ext uri="{FF2B5EF4-FFF2-40B4-BE49-F238E27FC236}">
                          <a16:creationId xmlns:a16="http://schemas.microsoft.com/office/drawing/2014/main" id="{DD8E60EB-64FD-4E4F-BFF3-B7A61AC68A4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01093" y="1481462"/>
                      <a:ext cx="2666747" cy="4214948"/>
                    </a:xfrm>
                    <a:custGeom>
                      <a:avLst/>
                      <a:gdLst>
                        <a:gd name="connsiteX0" fmla="*/ 0 w 2662937"/>
                        <a:gd name="connsiteY0" fmla="*/ 0 h 4214948"/>
                        <a:gd name="connsiteX1" fmla="*/ 2662937 w 2662937"/>
                        <a:gd name="connsiteY1" fmla="*/ 0 h 4214948"/>
                        <a:gd name="connsiteX2" fmla="*/ 2662937 w 2662937"/>
                        <a:gd name="connsiteY2" fmla="*/ 4214948 h 4214948"/>
                        <a:gd name="connsiteX3" fmla="*/ 0 w 2662937"/>
                        <a:gd name="connsiteY3" fmla="*/ 4214948 h 4214948"/>
                        <a:gd name="connsiteX4" fmla="*/ 0 w 2662937"/>
                        <a:gd name="connsiteY4" fmla="*/ 3286480 h 4214948"/>
                        <a:gd name="connsiteX5" fmla="*/ 864617 w 2662937"/>
                        <a:gd name="connsiteY5" fmla="*/ 3286480 h 4214948"/>
                        <a:gd name="connsiteX6" fmla="*/ 864617 w 2662937"/>
                        <a:gd name="connsiteY6" fmla="*/ 896983 h 4214948"/>
                        <a:gd name="connsiteX7" fmla="*/ 0 w 2662937"/>
                        <a:gd name="connsiteY7" fmla="*/ 896983 h 4214948"/>
                        <a:gd name="connsiteX8" fmla="*/ 0 w 2662937"/>
                        <a:gd name="connsiteY8" fmla="*/ 0 h 4214948"/>
                        <a:gd name="connsiteX0" fmla="*/ 864617 w 2662937"/>
                        <a:gd name="connsiteY0" fmla="*/ 3286480 h 4214948"/>
                        <a:gd name="connsiteX1" fmla="*/ 864617 w 2662937"/>
                        <a:gd name="connsiteY1" fmla="*/ 896983 h 4214948"/>
                        <a:gd name="connsiteX2" fmla="*/ 0 w 2662937"/>
                        <a:gd name="connsiteY2" fmla="*/ 896983 h 4214948"/>
                        <a:gd name="connsiteX3" fmla="*/ 0 w 2662937"/>
                        <a:gd name="connsiteY3" fmla="*/ 0 h 4214948"/>
                        <a:gd name="connsiteX4" fmla="*/ 2662937 w 2662937"/>
                        <a:gd name="connsiteY4" fmla="*/ 0 h 4214948"/>
                        <a:gd name="connsiteX5" fmla="*/ 2662937 w 2662937"/>
                        <a:gd name="connsiteY5" fmla="*/ 4214948 h 4214948"/>
                        <a:gd name="connsiteX6" fmla="*/ 0 w 2662937"/>
                        <a:gd name="connsiteY6" fmla="*/ 4214948 h 4214948"/>
                        <a:gd name="connsiteX7" fmla="*/ 0 w 2662937"/>
                        <a:gd name="connsiteY7" fmla="*/ 3286480 h 4214948"/>
                        <a:gd name="connsiteX8" fmla="*/ 956057 w 2662937"/>
                        <a:gd name="connsiteY8" fmla="*/ 3377920 h 4214948"/>
                        <a:gd name="connsiteX0" fmla="*/ 864617 w 2662937"/>
                        <a:gd name="connsiteY0" fmla="*/ 3286480 h 4214948"/>
                        <a:gd name="connsiteX1" fmla="*/ 864617 w 2662937"/>
                        <a:gd name="connsiteY1" fmla="*/ 896983 h 4214948"/>
                        <a:gd name="connsiteX2" fmla="*/ 0 w 2662937"/>
                        <a:gd name="connsiteY2" fmla="*/ 896983 h 4214948"/>
                        <a:gd name="connsiteX3" fmla="*/ 0 w 2662937"/>
                        <a:gd name="connsiteY3" fmla="*/ 0 h 4214948"/>
                        <a:gd name="connsiteX4" fmla="*/ 2662937 w 2662937"/>
                        <a:gd name="connsiteY4" fmla="*/ 0 h 4214948"/>
                        <a:gd name="connsiteX5" fmla="*/ 2662937 w 2662937"/>
                        <a:gd name="connsiteY5" fmla="*/ 4214948 h 4214948"/>
                        <a:gd name="connsiteX6" fmla="*/ 0 w 2662937"/>
                        <a:gd name="connsiteY6" fmla="*/ 4214948 h 4214948"/>
                        <a:gd name="connsiteX7" fmla="*/ 0 w 2662937"/>
                        <a:gd name="connsiteY7" fmla="*/ 3286480 h 4214948"/>
                        <a:gd name="connsiteX0" fmla="*/ 864617 w 2662937"/>
                        <a:gd name="connsiteY0" fmla="*/ 3286480 h 4214948"/>
                        <a:gd name="connsiteX1" fmla="*/ 864617 w 2662937"/>
                        <a:gd name="connsiteY1" fmla="*/ 896983 h 4214948"/>
                        <a:gd name="connsiteX2" fmla="*/ 0 w 2662937"/>
                        <a:gd name="connsiteY2" fmla="*/ 896983 h 4214948"/>
                        <a:gd name="connsiteX3" fmla="*/ 0 w 2662937"/>
                        <a:gd name="connsiteY3" fmla="*/ 0 h 4214948"/>
                        <a:gd name="connsiteX4" fmla="*/ 2662937 w 2662937"/>
                        <a:gd name="connsiteY4" fmla="*/ 0 h 4214948"/>
                        <a:gd name="connsiteX5" fmla="*/ 2662937 w 2662937"/>
                        <a:gd name="connsiteY5" fmla="*/ 4214948 h 4214948"/>
                        <a:gd name="connsiteX6" fmla="*/ 0 w 2662937"/>
                        <a:gd name="connsiteY6" fmla="*/ 4214948 h 4214948"/>
                        <a:gd name="connsiteX0" fmla="*/ 864617 w 2662937"/>
                        <a:gd name="connsiteY0" fmla="*/ 896983 h 4214948"/>
                        <a:gd name="connsiteX1" fmla="*/ 0 w 2662937"/>
                        <a:gd name="connsiteY1" fmla="*/ 896983 h 4214948"/>
                        <a:gd name="connsiteX2" fmla="*/ 0 w 2662937"/>
                        <a:gd name="connsiteY2" fmla="*/ 0 h 4214948"/>
                        <a:gd name="connsiteX3" fmla="*/ 2662937 w 2662937"/>
                        <a:gd name="connsiteY3" fmla="*/ 0 h 4214948"/>
                        <a:gd name="connsiteX4" fmla="*/ 2662937 w 2662937"/>
                        <a:gd name="connsiteY4" fmla="*/ 4214948 h 4214948"/>
                        <a:gd name="connsiteX5" fmla="*/ 0 w 2662937"/>
                        <a:gd name="connsiteY5" fmla="*/ 4214948 h 4214948"/>
                        <a:gd name="connsiteX0" fmla="*/ 0 w 2662937"/>
                        <a:gd name="connsiteY0" fmla="*/ 896983 h 4214948"/>
                        <a:gd name="connsiteX1" fmla="*/ 0 w 2662937"/>
                        <a:gd name="connsiteY1" fmla="*/ 0 h 4214948"/>
                        <a:gd name="connsiteX2" fmla="*/ 2662937 w 2662937"/>
                        <a:gd name="connsiteY2" fmla="*/ 0 h 4214948"/>
                        <a:gd name="connsiteX3" fmla="*/ 2662937 w 2662937"/>
                        <a:gd name="connsiteY3" fmla="*/ 4214948 h 4214948"/>
                        <a:gd name="connsiteX4" fmla="*/ 0 w 2662937"/>
                        <a:gd name="connsiteY4" fmla="*/ 4214948 h 42149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662937" h="4214948">
                          <a:moveTo>
                            <a:pt x="0" y="896983"/>
                          </a:moveTo>
                          <a:lnTo>
                            <a:pt x="0" y="0"/>
                          </a:lnTo>
                          <a:lnTo>
                            <a:pt x="2662937" y="0"/>
                          </a:lnTo>
                          <a:lnTo>
                            <a:pt x="2662937" y="4214948"/>
                          </a:lnTo>
                          <a:lnTo>
                            <a:pt x="0" y="4214948"/>
                          </a:lnTo>
                        </a:path>
                      </a:pathLst>
                    </a:custGeom>
                    <a:grpFill/>
                    <a:ln w="12700">
                      <a:solidFill>
                        <a:schemeClr val="tx2"/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10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353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1" name="Freeform: Shape 405">
                      <a:extLst>
                        <a:ext uri="{FF2B5EF4-FFF2-40B4-BE49-F238E27FC236}">
                          <a16:creationId xmlns:a16="http://schemas.microsoft.com/office/drawing/2014/main" id="{16CCD134-CC31-AF4E-B953-15005FA503F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427765" y="4700955"/>
                      <a:ext cx="647700" cy="995456"/>
                    </a:xfrm>
                    <a:custGeom>
                      <a:avLst/>
                      <a:gdLst>
                        <a:gd name="connsiteX0" fmla="*/ 48985 w 696685"/>
                        <a:gd name="connsiteY0" fmla="*/ 0 h 1831521"/>
                        <a:gd name="connsiteX1" fmla="*/ 696685 w 696685"/>
                        <a:gd name="connsiteY1" fmla="*/ 0 h 1831521"/>
                        <a:gd name="connsiteX2" fmla="*/ 696685 w 696685"/>
                        <a:gd name="connsiteY2" fmla="*/ 1831521 h 1831521"/>
                        <a:gd name="connsiteX3" fmla="*/ 0 w 696685"/>
                        <a:gd name="connsiteY3" fmla="*/ 1831521 h 1831521"/>
                        <a:gd name="connsiteX4" fmla="*/ 0 w 696685"/>
                        <a:gd name="connsiteY4" fmla="*/ 1302517 h 1831521"/>
                        <a:gd name="connsiteX5" fmla="*/ 48985 w 696685"/>
                        <a:gd name="connsiteY5" fmla="*/ 1302517 h 1831521"/>
                        <a:gd name="connsiteX0" fmla="*/ 48985 w 696685"/>
                        <a:gd name="connsiteY0" fmla="*/ 1302517 h 1831521"/>
                        <a:gd name="connsiteX1" fmla="*/ 48985 w 696685"/>
                        <a:gd name="connsiteY1" fmla="*/ 0 h 1831521"/>
                        <a:gd name="connsiteX2" fmla="*/ 696685 w 696685"/>
                        <a:gd name="connsiteY2" fmla="*/ 0 h 1831521"/>
                        <a:gd name="connsiteX3" fmla="*/ 696685 w 696685"/>
                        <a:gd name="connsiteY3" fmla="*/ 1831521 h 1831521"/>
                        <a:gd name="connsiteX4" fmla="*/ 0 w 696685"/>
                        <a:gd name="connsiteY4" fmla="*/ 1831521 h 1831521"/>
                        <a:gd name="connsiteX5" fmla="*/ 0 w 696685"/>
                        <a:gd name="connsiteY5" fmla="*/ 1302517 h 1831521"/>
                        <a:gd name="connsiteX6" fmla="*/ 140425 w 696685"/>
                        <a:gd name="connsiteY6" fmla="*/ 1470756 h 1831521"/>
                        <a:gd name="connsiteX0" fmla="*/ 48985 w 696685"/>
                        <a:gd name="connsiteY0" fmla="*/ 1302517 h 1831521"/>
                        <a:gd name="connsiteX1" fmla="*/ 48985 w 696685"/>
                        <a:gd name="connsiteY1" fmla="*/ 0 h 1831521"/>
                        <a:gd name="connsiteX2" fmla="*/ 696685 w 696685"/>
                        <a:gd name="connsiteY2" fmla="*/ 0 h 1831521"/>
                        <a:gd name="connsiteX3" fmla="*/ 696685 w 696685"/>
                        <a:gd name="connsiteY3" fmla="*/ 1831521 h 1831521"/>
                        <a:gd name="connsiteX4" fmla="*/ 0 w 696685"/>
                        <a:gd name="connsiteY4" fmla="*/ 1831521 h 1831521"/>
                        <a:gd name="connsiteX5" fmla="*/ 0 w 696685"/>
                        <a:gd name="connsiteY5" fmla="*/ 1302517 h 1831521"/>
                        <a:gd name="connsiteX0" fmla="*/ 48985 w 696685"/>
                        <a:gd name="connsiteY0" fmla="*/ 1302517 h 1831521"/>
                        <a:gd name="connsiteX1" fmla="*/ 48985 w 696685"/>
                        <a:gd name="connsiteY1" fmla="*/ 0 h 1831521"/>
                        <a:gd name="connsiteX2" fmla="*/ 696685 w 696685"/>
                        <a:gd name="connsiteY2" fmla="*/ 0 h 1831521"/>
                        <a:gd name="connsiteX3" fmla="*/ 696685 w 696685"/>
                        <a:gd name="connsiteY3" fmla="*/ 1831521 h 1831521"/>
                        <a:gd name="connsiteX4" fmla="*/ 0 w 696685"/>
                        <a:gd name="connsiteY4" fmla="*/ 1831521 h 1831521"/>
                        <a:gd name="connsiteX0" fmla="*/ 48985 w 696685"/>
                        <a:gd name="connsiteY0" fmla="*/ 0 h 1831521"/>
                        <a:gd name="connsiteX1" fmla="*/ 696685 w 696685"/>
                        <a:gd name="connsiteY1" fmla="*/ 0 h 1831521"/>
                        <a:gd name="connsiteX2" fmla="*/ 696685 w 696685"/>
                        <a:gd name="connsiteY2" fmla="*/ 1831521 h 1831521"/>
                        <a:gd name="connsiteX3" fmla="*/ 0 w 696685"/>
                        <a:gd name="connsiteY3" fmla="*/ 1831521 h 1831521"/>
                        <a:gd name="connsiteX0" fmla="*/ 0 w 647700"/>
                        <a:gd name="connsiteY0" fmla="*/ 0 h 1831521"/>
                        <a:gd name="connsiteX1" fmla="*/ 647700 w 647700"/>
                        <a:gd name="connsiteY1" fmla="*/ 0 h 1831521"/>
                        <a:gd name="connsiteX2" fmla="*/ 647700 w 647700"/>
                        <a:gd name="connsiteY2" fmla="*/ 1831521 h 1831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47700" h="1831521">
                          <a:moveTo>
                            <a:pt x="0" y="0"/>
                          </a:moveTo>
                          <a:lnTo>
                            <a:pt x="647700" y="0"/>
                          </a:lnTo>
                          <a:lnTo>
                            <a:pt x="647700" y="1831521"/>
                          </a:lnTo>
                        </a:path>
                      </a:pathLst>
                    </a:custGeom>
                    <a:grpFill/>
                    <a:ln w="12700">
                      <a:solidFill>
                        <a:schemeClr val="tx2"/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10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353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116" name="Freeform 346">
                    <a:extLst>
                      <a:ext uri="{FF2B5EF4-FFF2-40B4-BE49-F238E27FC236}">
                        <a16:creationId xmlns:a16="http://schemas.microsoft.com/office/drawing/2014/main" id="{291FA9CE-23F7-134A-9855-FC411CD319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55403" y="5534213"/>
                    <a:ext cx="330632" cy="499794"/>
                  </a:xfrm>
                  <a:custGeom>
                    <a:avLst/>
                    <a:gdLst>
                      <a:gd name="connsiteX0" fmla="*/ 0 w 222142"/>
                      <a:gd name="connsiteY0" fmla="*/ 335797 h 335797"/>
                      <a:gd name="connsiteX1" fmla="*/ 0 w 222142"/>
                      <a:gd name="connsiteY1" fmla="*/ 165315 h 335797"/>
                      <a:gd name="connsiteX2" fmla="*/ 222142 w 222142"/>
                      <a:gd name="connsiteY2" fmla="*/ 0 h 335797"/>
                      <a:gd name="connsiteX3" fmla="*/ 222142 w 222142"/>
                      <a:gd name="connsiteY3" fmla="*/ 165315 h 3357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2142" h="335797">
                        <a:moveTo>
                          <a:pt x="0" y="335797"/>
                        </a:moveTo>
                        <a:lnTo>
                          <a:pt x="0" y="165315"/>
                        </a:lnTo>
                        <a:lnTo>
                          <a:pt x="222142" y="0"/>
                        </a:lnTo>
                        <a:lnTo>
                          <a:pt x="222142" y="165315"/>
                        </a:lnTo>
                      </a:path>
                    </a:pathLst>
                  </a:custGeom>
                  <a:grpFill/>
                  <a:ln w="12700">
                    <a:solidFill>
                      <a:schemeClr val="tx2"/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65"/>
                  </a:p>
                </p:txBody>
              </p:sp>
            </p:grpSp>
          </p:grp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16AFA9F-89CE-9A47-96D6-A04726293C52}"/>
                  </a:ext>
                </a:extLst>
              </p:cNvPr>
              <p:cNvSpPr/>
              <p:nvPr/>
            </p:nvSpPr>
            <p:spPr>
              <a:xfrm>
                <a:off x="5412707" y="6055564"/>
                <a:ext cx="207271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96"/>
                  </a:spcAft>
                </a:pPr>
                <a:r>
                  <a:rPr lang="en-US" sz="1176" b="1" kern="0">
                    <a:solidFill>
                      <a:schemeClr val="tx2"/>
                    </a:solidFill>
                    <a:latin typeface="Segoe UI Semibold" panose="020B0502040204020203" pitchFamily="34" charset="0"/>
                    <a:cs typeface="Segoe UI Semibold" panose="020B0502040204020203" pitchFamily="34" charset="0"/>
                    <a:sym typeface="Arial" panose="020B0604020202020204" pitchFamily="34" charset="0"/>
                  </a:rPr>
                  <a:t>Create and register image</a:t>
                </a:r>
                <a:endParaRPr lang="en-US" sz="1176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BC5EB97-C7FA-624F-89CE-B4B873D5E247}"/>
              </a:ext>
            </a:extLst>
          </p:cNvPr>
          <p:cNvGrpSpPr/>
          <p:nvPr/>
        </p:nvGrpSpPr>
        <p:grpSpPr>
          <a:xfrm>
            <a:off x="2978635" y="2723849"/>
            <a:ext cx="2031970" cy="803879"/>
            <a:chOff x="3038362" y="2777971"/>
            <a:chExt cx="2072715" cy="81999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5A47E6B-2C0E-804B-8DE5-66D05B9A6599}"/>
                </a:ext>
              </a:extLst>
            </p:cNvPr>
            <p:cNvSpPr/>
            <p:nvPr/>
          </p:nvSpPr>
          <p:spPr>
            <a:xfrm>
              <a:off x="3038362" y="2966600"/>
              <a:ext cx="20727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96"/>
                </a:spcAft>
              </a:pPr>
              <a:r>
                <a:rPr lang="en-US" altLang="en-US" sz="1176" b="1" kern="0">
                  <a:solidFill>
                    <a:schemeClr val="tx2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  <a:sym typeface="Arial" panose="020B0604020202020204" pitchFamily="34" charset="0"/>
                </a:rPr>
                <a:t>Monitor</a:t>
              </a:r>
              <a:endParaRPr lang="en-US" sz="117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E788781-8F0B-404F-9A91-AD30972E754E}"/>
                </a:ext>
              </a:extLst>
            </p:cNvPr>
            <p:cNvSpPr/>
            <p:nvPr/>
          </p:nvSpPr>
          <p:spPr bwMode="auto">
            <a:xfrm>
              <a:off x="4371494" y="2777971"/>
              <a:ext cx="724358" cy="81999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4" name="speedometer_2">
              <a:extLst>
                <a:ext uri="{FF2B5EF4-FFF2-40B4-BE49-F238E27FC236}">
                  <a16:creationId xmlns:a16="http://schemas.microsoft.com/office/drawing/2014/main" id="{D4F9920C-346F-684E-B5AF-206E7CA4A5C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88678" y="2923334"/>
              <a:ext cx="403517" cy="403517"/>
            </a:xfrm>
            <a:custGeom>
              <a:avLst/>
              <a:gdLst>
                <a:gd name="T0" fmla="*/ 155 w 281"/>
                <a:gd name="T1" fmla="*/ 155 h 281"/>
                <a:gd name="T2" fmla="*/ 126 w 281"/>
                <a:gd name="T3" fmla="*/ 155 h 281"/>
                <a:gd name="T4" fmla="*/ 126 w 281"/>
                <a:gd name="T5" fmla="*/ 126 h 281"/>
                <a:gd name="T6" fmla="*/ 155 w 281"/>
                <a:gd name="T7" fmla="*/ 126 h 281"/>
                <a:gd name="T8" fmla="*/ 155 w 281"/>
                <a:gd name="T9" fmla="*/ 155 h 281"/>
                <a:gd name="T10" fmla="*/ 140 w 281"/>
                <a:gd name="T11" fmla="*/ 0 h 281"/>
                <a:gd name="T12" fmla="*/ 0 w 281"/>
                <a:gd name="T13" fmla="*/ 141 h 281"/>
                <a:gd name="T14" fmla="*/ 140 w 281"/>
                <a:gd name="T15" fmla="*/ 281 h 281"/>
                <a:gd name="T16" fmla="*/ 281 w 281"/>
                <a:gd name="T17" fmla="*/ 141 h 281"/>
                <a:gd name="T18" fmla="*/ 140 w 281"/>
                <a:gd name="T19" fmla="*/ 0 h 281"/>
                <a:gd name="T20" fmla="*/ 214 w 281"/>
                <a:gd name="T21" fmla="*/ 210 h 281"/>
                <a:gd name="T22" fmla="*/ 241 w 281"/>
                <a:gd name="T23" fmla="*/ 141 h 281"/>
                <a:gd name="T24" fmla="*/ 235 w 281"/>
                <a:gd name="T25" fmla="*/ 105 h 281"/>
                <a:gd name="T26" fmla="*/ 174 w 281"/>
                <a:gd name="T27" fmla="*/ 45 h 281"/>
                <a:gd name="T28" fmla="*/ 140 w 281"/>
                <a:gd name="T29" fmla="*/ 40 h 281"/>
                <a:gd name="T30" fmla="*/ 40 w 281"/>
                <a:gd name="T31" fmla="*/ 141 h 281"/>
                <a:gd name="T32" fmla="*/ 67 w 281"/>
                <a:gd name="T33" fmla="*/ 210 h 281"/>
                <a:gd name="T34" fmla="*/ 212 w 281"/>
                <a:gd name="T35" fmla="*/ 69 h 281"/>
                <a:gd name="T36" fmla="*/ 157 w 281"/>
                <a:gd name="T37" fmla="*/ 12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281">
                  <a:moveTo>
                    <a:pt x="155" y="155"/>
                  </a:moveTo>
                  <a:cubicBezTo>
                    <a:pt x="147" y="164"/>
                    <a:pt x="134" y="164"/>
                    <a:pt x="126" y="155"/>
                  </a:cubicBezTo>
                  <a:cubicBezTo>
                    <a:pt x="117" y="147"/>
                    <a:pt x="117" y="134"/>
                    <a:pt x="126" y="126"/>
                  </a:cubicBezTo>
                  <a:cubicBezTo>
                    <a:pt x="134" y="118"/>
                    <a:pt x="147" y="117"/>
                    <a:pt x="155" y="126"/>
                  </a:cubicBezTo>
                  <a:cubicBezTo>
                    <a:pt x="164" y="134"/>
                    <a:pt x="164" y="147"/>
                    <a:pt x="155" y="155"/>
                  </a:cubicBez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lose/>
                  <a:moveTo>
                    <a:pt x="214" y="210"/>
                  </a:moveTo>
                  <a:cubicBezTo>
                    <a:pt x="231" y="192"/>
                    <a:pt x="241" y="168"/>
                    <a:pt x="241" y="141"/>
                  </a:cubicBezTo>
                  <a:cubicBezTo>
                    <a:pt x="241" y="128"/>
                    <a:pt x="239" y="116"/>
                    <a:pt x="235" y="105"/>
                  </a:cubicBezTo>
                  <a:moveTo>
                    <a:pt x="174" y="45"/>
                  </a:moveTo>
                  <a:cubicBezTo>
                    <a:pt x="163" y="42"/>
                    <a:pt x="152" y="40"/>
                    <a:pt x="140" y="40"/>
                  </a:cubicBezTo>
                  <a:cubicBezTo>
                    <a:pt x="85" y="40"/>
                    <a:pt x="40" y="85"/>
                    <a:pt x="40" y="141"/>
                  </a:cubicBezTo>
                  <a:cubicBezTo>
                    <a:pt x="40" y="168"/>
                    <a:pt x="50" y="192"/>
                    <a:pt x="67" y="210"/>
                  </a:cubicBezTo>
                  <a:moveTo>
                    <a:pt x="212" y="69"/>
                  </a:moveTo>
                  <a:cubicBezTo>
                    <a:pt x="157" y="124"/>
                    <a:pt x="157" y="124"/>
                    <a:pt x="157" y="12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8667BB-D2A4-A546-A0A4-7B4552F81936}"/>
              </a:ext>
            </a:extLst>
          </p:cNvPr>
          <p:cNvGrpSpPr/>
          <p:nvPr/>
        </p:nvGrpSpPr>
        <p:grpSpPr>
          <a:xfrm>
            <a:off x="7206744" y="2644074"/>
            <a:ext cx="2169874" cy="803880"/>
            <a:chOff x="7351254" y="2696596"/>
            <a:chExt cx="2213384" cy="819999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BCB70F0-A763-064E-A8A5-45A2072378F1}"/>
                </a:ext>
              </a:extLst>
            </p:cNvPr>
            <p:cNvSpPr/>
            <p:nvPr/>
          </p:nvSpPr>
          <p:spPr bwMode="auto">
            <a:xfrm>
              <a:off x="7351254" y="2696596"/>
              <a:ext cx="755157" cy="81999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FF3E51C-A5EB-784E-BDB2-BC01184A74A6}"/>
                </a:ext>
              </a:extLst>
            </p:cNvPr>
            <p:cNvGrpSpPr/>
            <p:nvPr/>
          </p:nvGrpSpPr>
          <p:grpSpPr>
            <a:xfrm>
              <a:off x="7450881" y="2734966"/>
              <a:ext cx="502768" cy="537601"/>
              <a:chOff x="8882196" y="3721867"/>
              <a:chExt cx="285941" cy="305752"/>
            </a:xfrm>
            <a:solidFill>
              <a:schemeClr val="bg1"/>
            </a:solidFill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9103002-45A3-794D-B381-6561AF9DE502}"/>
                  </a:ext>
                </a:extLst>
              </p:cNvPr>
              <p:cNvSpPr/>
              <p:nvPr/>
            </p:nvSpPr>
            <p:spPr bwMode="auto">
              <a:xfrm>
                <a:off x="8901347" y="3950022"/>
                <a:ext cx="247639" cy="7759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Freeform 123">
                <a:extLst>
                  <a:ext uri="{FF2B5EF4-FFF2-40B4-BE49-F238E27FC236}">
                    <a16:creationId xmlns:a16="http://schemas.microsoft.com/office/drawing/2014/main" id="{92410C45-1FE9-9A4A-977F-E7F17498C94E}"/>
                  </a:ext>
                </a:extLst>
              </p:cNvPr>
              <p:cNvSpPr/>
              <p:nvPr/>
            </p:nvSpPr>
            <p:spPr bwMode="auto">
              <a:xfrm>
                <a:off x="8882196" y="3721867"/>
                <a:ext cx="180942" cy="305752"/>
              </a:xfrm>
              <a:custGeom>
                <a:avLst/>
                <a:gdLst>
                  <a:gd name="connsiteX0" fmla="*/ 1641764 w 2847109"/>
                  <a:gd name="connsiteY0" fmla="*/ 0 h 4810991"/>
                  <a:gd name="connsiteX1" fmla="*/ 2847109 w 2847109"/>
                  <a:gd name="connsiteY1" fmla="*/ 0 h 4810991"/>
                  <a:gd name="connsiteX2" fmla="*/ 2847109 w 2847109"/>
                  <a:gd name="connsiteY2" fmla="*/ 1797627 h 4810991"/>
                  <a:gd name="connsiteX3" fmla="*/ 290946 w 2847109"/>
                  <a:gd name="connsiteY3" fmla="*/ 4810991 h 4810991"/>
                  <a:gd name="connsiteX4" fmla="*/ 0 w 2847109"/>
                  <a:gd name="connsiteY4" fmla="*/ 3647209 h 4810991"/>
                  <a:gd name="connsiteX5" fmla="*/ 1662546 w 2847109"/>
                  <a:gd name="connsiteY5" fmla="*/ 1787236 h 4810991"/>
                  <a:gd name="connsiteX6" fmla="*/ 1641764 w 2847109"/>
                  <a:gd name="connsiteY6" fmla="*/ 0 h 4810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7109" h="4810991">
                    <a:moveTo>
                      <a:pt x="1641764" y="0"/>
                    </a:moveTo>
                    <a:lnTo>
                      <a:pt x="2847109" y="0"/>
                    </a:lnTo>
                    <a:lnTo>
                      <a:pt x="2847109" y="1797627"/>
                    </a:lnTo>
                    <a:lnTo>
                      <a:pt x="290946" y="4810991"/>
                    </a:lnTo>
                    <a:lnTo>
                      <a:pt x="0" y="3647209"/>
                    </a:lnTo>
                    <a:lnTo>
                      <a:pt x="1662546" y="1787236"/>
                    </a:lnTo>
                    <a:lnTo>
                      <a:pt x="1641764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Freeform 124">
                <a:extLst>
                  <a:ext uri="{FF2B5EF4-FFF2-40B4-BE49-F238E27FC236}">
                    <a16:creationId xmlns:a16="http://schemas.microsoft.com/office/drawing/2014/main" id="{32F0047F-A3AB-0C4F-9E97-58B9B1861526}"/>
                  </a:ext>
                </a:extLst>
              </p:cNvPr>
              <p:cNvSpPr/>
              <p:nvPr/>
            </p:nvSpPr>
            <p:spPr bwMode="auto">
              <a:xfrm>
                <a:off x="9035402" y="3857904"/>
                <a:ext cx="132735" cy="169715"/>
              </a:xfrm>
              <a:custGeom>
                <a:avLst/>
                <a:gdLst>
                  <a:gd name="connsiteX0" fmla="*/ 0 w 2088573"/>
                  <a:gd name="connsiteY0" fmla="*/ 883227 h 2670464"/>
                  <a:gd name="connsiteX1" fmla="*/ 737755 w 2088573"/>
                  <a:gd name="connsiteY1" fmla="*/ 0 h 2670464"/>
                  <a:gd name="connsiteX2" fmla="*/ 2088573 w 2088573"/>
                  <a:gd name="connsiteY2" fmla="*/ 1517073 h 2670464"/>
                  <a:gd name="connsiteX3" fmla="*/ 1797627 w 2088573"/>
                  <a:gd name="connsiteY3" fmla="*/ 2670464 h 2670464"/>
                  <a:gd name="connsiteX4" fmla="*/ 0 w 2088573"/>
                  <a:gd name="connsiteY4" fmla="*/ 883227 h 2670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8573" h="2670464">
                    <a:moveTo>
                      <a:pt x="0" y="883227"/>
                    </a:moveTo>
                    <a:lnTo>
                      <a:pt x="737755" y="0"/>
                    </a:lnTo>
                    <a:lnTo>
                      <a:pt x="2088573" y="1517073"/>
                    </a:lnTo>
                    <a:lnTo>
                      <a:pt x="1797627" y="2670464"/>
                    </a:lnTo>
                    <a:lnTo>
                      <a:pt x="0" y="883227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6D61A00-31E3-6246-957B-E8B13350E3A3}"/>
                </a:ext>
              </a:extLst>
            </p:cNvPr>
            <p:cNvSpPr/>
            <p:nvPr/>
          </p:nvSpPr>
          <p:spPr>
            <a:xfrm>
              <a:off x="7609955" y="2878033"/>
              <a:ext cx="19546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96"/>
                </a:spcAft>
              </a:pPr>
              <a:r>
                <a:rPr lang="en-US" altLang="en-US" sz="1176" b="1" kern="0">
                  <a:solidFill>
                    <a:schemeClr val="tx2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  <a:sym typeface="Arial" panose="020B0604020202020204" pitchFamily="34" charset="0"/>
                </a:rPr>
                <a:t>Register model</a:t>
              </a:r>
              <a:endParaRPr lang="en-US" sz="117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776F0B-1EEA-454F-9A2A-50B658AB93BE}"/>
              </a:ext>
            </a:extLst>
          </p:cNvPr>
          <p:cNvGrpSpPr/>
          <p:nvPr/>
        </p:nvGrpSpPr>
        <p:grpSpPr>
          <a:xfrm>
            <a:off x="2900719" y="4308016"/>
            <a:ext cx="2559904" cy="977443"/>
            <a:chOff x="2958884" y="4393903"/>
            <a:chExt cx="2611235" cy="997043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7F5F7E6-3287-5543-9F24-6CB65FBBCDB3}"/>
                </a:ext>
              </a:extLst>
            </p:cNvPr>
            <p:cNvSpPr/>
            <p:nvPr/>
          </p:nvSpPr>
          <p:spPr bwMode="auto">
            <a:xfrm>
              <a:off x="3739453" y="4393903"/>
              <a:ext cx="1830666" cy="997043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Freeform 146">
              <a:extLst>
                <a:ext uri="{FF2B5EF4-FFF2-40B4-BE49-F238E27FC236}">
                  <a16:creationId xmlns:a16="http://schemas.microsoft.com/office/drawing/2014/main" id="{02276E7C-646F-BC40-B045-726FB1B1244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86030" y="4565713"/>
              <a:ext cx="374249" cy="237015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2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1922" b="1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4AAC330-87DA-814C-81E2-C91490C4E019}"/>
                </a:ext>
              </a:extLst>
            </p:cNvPr>
            <p:cNvGrpSpPr/>
            <p:nvPr/>
          </p:nvGrpSpPr>
          <p:grpSpPr>
            <a:xfrm>
              <a:off x="5066083" y="4544840"/>
              <a:ext cx="310968" cy="277889"/>
              <a:chOff x="1275510" y="6073983"/>
              <a:chExt cx="508602" cy="454499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6742E77D-416C-654C-80F7-9498105A7A41}"/>
                  </a:ext>
                </a:extLst>
              </p:cNvPr>
              <p:cNvGrpSpPr/>
              <p:nvPr/>
            </p:nvGrpSpPr>
            <p:grpSpPr>
              <a:xfrm>
                <a:off x="1275510" y="6224584"/>
                <a:ext cx="508602" cy="151498"/>
                <a:chOff x="551886" y="4945335"/>
                <a:chExt cx="508602" cy="151498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ED10CC8-E2D8-A34B-8AB9-2514CF870E22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E663349-FDAE-F04C-A1AD-5A94BB662251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5487E2B3-B9A8-CA4A-BD47-3961DF3519ED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699B8438-6467-0C42-AEA4-980F21622EDF}"/>
                  </a:ext>
                </a:extLst>
              </p:cNvPr>
              <p:cNvGrpSpPr/>
              <p:nvPr/>
            </p:nvGrpSpPr>
            <p:grpSpPr>
              <a:xfrm>
                <a:off x="1275510" y="6376984"/>
                <a:ext cx="508602" cy="151498"/>
                <a:chOff x="551886" y="4945335"/>
                <a:chExt cx="508602" cy="151498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480AC11F-337E-8D42-8164-1F01E49ECEC5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68EC219D-EA06-244A-B4D7-0F902C1F9D29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B613F57-61CD-134C-B010-2F419173026D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E8B522B8-4B3B-EC4B-8465-52998E47AB0D}"/>
                  </a:ext>
                </a:extLst>
              </p:cNvPr>
              <p:cNvGrpSpPr/>
              <p:nvPr/>
            </p:nvGrpSpPr>
            <p:grpSpPr>
              <a:xfrm>
                <a:off x="1275510" y="6073983"/>
                <a:ext cx="508602" cy="151498"/>
                <a:chOff x="551886" y="4947134"/>
                <a:chExt cx="508602" cy="151498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1449346-A91B-F94D-90D9-49B864F2D14F}"/>
                    </a:ext>
                  </a:extLst>
                </p:cNvPr>
                <p:cNvSpPr/>
                <p:nvPr/>
              </p:nvSpPr>
              <p:spPr bwMode="auto">
                <a:xfrm>
                  <a:off x="551886" y="4947134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296B32A1-5B94-8942-88A1-EBEF310C78DF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5439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AF63FFA-E50F-3B42-9051-CAA30D658E8C}"/>
                    </a:ext>
                  </a:extLst>
                </p:cNvPr>
                <p:cNvCxnSpPr/>
                <p:nvPr/>
              </p:nvCxnSpPr>
              <p:spPr>
                <a:xfrm>
                  <a:off x="625475" y="5021474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31FB534A-FEB8-364D-B0BF-1BBB56D0EB38}"/>
                </a:ext>
              </a:extLst>
            </p:cNvPr>
            <p:cNvGrpSpPr/>
            <p:nvPr/>
          </p:nvGrpSpPr>
          <p:grpSpPr>
            <a:xfrm>
              <a:off x="4457351" y="4530425"/>
              <a:ext cx="428526" cy="355048"/>
              <a:chOff x="1536274" y="4999772"/>
              <a:chExt cx="511270" cy="42360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11811C3C-D7FE-DC42-B6A0-0464CE4F2E3C}"/>
                  </a:ext>
                </a:extLst>
              </p:cNvPr>
              <p:cNvGrpSpPr/>
              <p:nvPr/>
            </p:nvGrpSpPr>
            <p:grpSpPr>
              <a:xfrm>
                <a:off x="1536274" y="4999772"/>
                <a:ext cx="391684" cy="311239"/>
                <a:chOff x="1693079" y="4720470"/>
                <a:chExt cx="391684" cy="311239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0D6DC66A-DACF-6D43-B7EB-1844975A960F}"/>
                    </a:ext>
                  </a:extLst>
                </p:cNvPr>
                <p:cNvGrpSpPr/>
                <p:nvPr/>
              </p:nvGrpSpPr>
              <p:grpSpPr>
                <a:xfrm>
                  <a:off x="1725801" y="4753364"/>
                  <a:ext cx="326240" cy="231386"/>
                  <a:chOff x="992778" y="1508263"/>
                  <a:chExt cx="2777318" cy="1969814"/>
                </a:xfrm>
              </p:grpSpPr>
              <p:sp useBgFill="1">
                <p:nvSpPr>
                  <p:cNvPr id="154" name="Freeform 52">
                    <a:extLst>
                      <a:ext uri="{FF2B5EF4-FFF2-40B4-BE49-F238E27FC236}">
                        <a16:creationId xmlns:a16="http://schemas.microsoft.com/office/drawing/2014/main" id="{1594499F-961F-114C-9B0B-1E0CBBF055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2778" y="1508263"/>
                    <a:ext cx="2777318" cy="1969814"/>
                  </a:xfrm>
                  <a:custGeom>
                    <a:avLst/>
                    <a:gdLst>
                      <a:gd name="T0" fmla="*/ 1249 w 2500"/>
                      <a:gd name="T1" fmla="*/ 1577 h 1578"/>
                      <a:gd name="T2" fmla="*/ 0 w 2500"/>
                      <a:gd name="T3" fmla="*/ 1577 h 1578"/>
                      <a:gd name="T4" fmla="*/ 0 w 2500"/>
                      <a:gd name="T5" fmla="*/ 0 h 1578"/>
                      <a:gd name="T6" fmla="*/ 2499 w 2500"/>
                      <a:gd name="T7" fmla="*/ 0 h 1578"/>
                      <a:gd name="T8" fmla="*/ 2499 w 2500"/>
                      <a:gd name="T9" fmla="*/ 1577 h 1578"/>
                      <a:gd name="T10" fmla="*/ 1249 w 2500"/>
                      <a:gd name="T11" fmla="*/ 1577 h 1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00" h="1578">
                        <a:moveTo>
                          <a:pt x="1249" y="1577"/>
                        </a:moveTo>
                        <a:lnTo>
                          <a:pt x="0" y="1577"/>
                        </a:lnTo>
                        <a:lnTo>
                          <a:pt x="0" y="0"/>
                        </a:lnTo>
                        <a:lnTo>
                          <a:pt x="2499" y="0"/>
                        </a:lnTo>
                        <a:lnTo>
                          <a:pt x="2499" y="1577"/>
                        </a:lnTo>
                        <a:lnTo>
                          <a:pt x="1249" y="1577"/>
                        </a:lnTo>
                      </a:path>
                    </a:pathLst>
                  </a:cu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55" name="Line 54">
                    <a:extLst>
                      <a:ext uri="{FF2B5EF4-FFF2-40B4-BE49-F238E27FC236}">
                        <a16:creationId xmlns:a16="http://schemas.microsoft.com/office/drawing/2014/main" id="{3FDF6477-6053-724B-A1E1-6711F04D8E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19004" y="2828347"/>
                    <a:ext cx="935572" cy="0"/>
                  </a:xfrm>
                  <a:prstGeom prst="lin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56" name="Line 55">
                    <a:extLst>
                      <a:ext uri="{FF2B5EF4-FFF2-40B4-BE49-F238E27FC236}">
                        <a16:creationId xmlns:a16="http://schemas.microsoft.com/office/drawing/2014/main" id="{167EA35D-C328-D344-BE53-21617AC8C4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3527" y="3026726"/>
                    <a:ext cx="431049" cy="0"/>
                  </a:xfrm>
                  <a:prstGeom prst="lin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57" name="Line 56">
                    <a:extLst>
                      <a:ext uri="{FF2B5EF4-FFF2-40B4-BE49-F238E27FC236}">
                        <a16:creationId xmlns:a16="http://schemas.microsoft.com/office/drawing/2014/main" id="{B076C072-0321-C545-A9FD-5E6FA4103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19004" y="2629966"/>
                    <a:ext cx="935572" cy="0"/>
                  </a:xfrm>
                  <a:prstGeom prst="lin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58" name="Freeform 57">
                    <a:extLst>
                      <a:ext uri="{FF2B5EF4-FFF2-40B4-BE49-F238E27FC236}">
                        <a16:creationId xmlns:a16="http://schemas.microsoft.com/office/drawing/2014/main" id="{E25BBA5B-4D32-1F41-9F37-C2DEE8A67B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9836" y="2100952"/>
                    <a:ext cx="298792" cy="298796"/>
                  </a:xfrm>
                  <a:prstGeom prst="ellips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59" name="Freeform 58">
                    <a:extLst>
                      <a:ext uri="{FF2B5EF4-FFF2-40B4-BE49-F238E27FC236}">
                        <a16:creationId xmlns:a16="http://schemas.microsoft.com/office/drawing/2014/main" id="{42DD3D4F-6F49-FC40-A4BA-A4204BE3A1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5483" y="2350766"/>
                    <a:ext cx="298797" cy="298792"/>
                  </a:xfrm>
                  <a:prstGeom prst="ellips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60" name="Freeform 59">
                    <a:extLst>
                      <a:ext uri="{FF2B5EF4-FFF2-40B4-BE49-F238E27FC236}">
                        <a16:creationId xmlns:a16="http://schemas.microsoft.com/office/drawing/2014/main" id="{1FCBF26A-E370-7E4A-B0ED-6A82970981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5860" y="1851143"/>
                    <a:ext cx="298797" cy="298792"/>
                  </a:xfrm>
                  <a:prstGeom prst="ellips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61" name="Freeform 60">
                    <a:extLst>
                      <a:ext uri="{FF2B5EF4-FFF2-40B4-BE49-F238E27FC236}">
                        <a16:creationId xmlns:a16="http://schemas.microsoft.com/office/drawing/2014/main" id="{B9D3FF09-BA8E-E34B-BD43-9128958944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2058" y="1753178"/>
                    <a:ext cx="298797" cy="298792"/>
                  </a:xfrm>
                  <a:prstGeom prst="ellips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62" name="Freeform 61">
                    <a:extLst>
                      <a:ext uri="{FF2B5EF4-FFF2-40B4-BE49-F238E27FC236}">
                        <a16:creationId xmlns:a16="http://schemas.microsoft.com/office/drawing/2014/main" id="{BE80E2B4-1476-F742-94AF-44F47FC5D2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72509" y="1753178"/>
                    <a:ext cx="298792" cy="298792"/>
                  </a:xfrm>
                  <a:prstGeom prst="ellips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AA306AA0-0EA8-2D4A-A393-22A8AE4AC5D4}"/>
                      </a:ext>
                    </a:extLst>
                  </p:cNvPr>
                  <p:cNvCxnSpPr>
                    <a:stCxn id="161" idx="3"/>
                    <a:endCxn id="159" idx="7"/>
                  </p:cNvCxnSpPr>
                  <p:nvPr/>
                </p:nvCxnSpPr>
                <p:spPr>
                  <a:xfrm flipH="1">
                    <a:off x="2080522" y="2008213"/>
                    <a:ext cx="435294" cy="38631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D154A1DC-585B-1D4E-B94C-99B59046A52E}"/>
                      </a:ext>
                    </a:extLst>
                  </p:cNvPr>
                  <p:cNvCxnSpPr>
                    <a:cxnSpLocks/>
                    <a:stCxn id="160" idx="5"/>
                    <a:endCxn id="159" idx="1"/>
                  </p:cNvCxnSpPr>
                  <p:nvPr/>
                </p:nvCxnSpPr>
                <p:spPr>
                  <a:xfrm>
                    <a:off x="1580899" y="2106178"/>
                    <a:ext cx="288342" cy="288345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3B9F3380-A253-D148-9D11-F07A84FBA33D}"/>
                      </a:ext>
                    </a:extLst>
                  </p:cNvPr>
                  <p:cNvCxnSpPr>
                    <a:cxnSpLocks/>
                    <a:stCxn id="161" idx="5"/>
                    <a:endCxn id="158" idx="1"/>
                  </p:cNvCxnSpPr>
                  <p:nvPr/>
                </p:nvCxnSpPr>
                <p:spPr>
                  <a:xfrm>
                    <a:off x="2727097" y="2008213"/>
                    <a:ext cx="136496" cy="136497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6BB60E06-0C21-BF4B-B653-923A657B981B}"/>
                      </a:ext>
                    </a:extLst>
                  </p:cNvPr>
                  <p:cNvCxnSpPr>
                    <a:cxnSpLocks/>
                    <a:stCxn id="158" idx="7"/>
                    <a:endCxn id="162" idx="3"/>
                  </p:cNvCxnSpPr>
                  <p:nvPr/>
                </p:nvCxnSpPr>
                <p:spPr>
                  <a:xfrm flipV="1">
                    <a:off x="3074871" y="2008213"/>
                    <a:ext cx="141395" cy="136497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09B7B872-447E-174C-874F-0DBF83930D96}"/>
                    </a:ext>
                  </a:extLst>
                </p:cNvPr>
                <p:cNvSpPr/>
                <p:nvPr/>
              </p:nvSpPr>
              <p:spPr bwMode="auto">
                <a:xfrm>
                  <a:off x="1693079" y="4720470"/>
                  <a:ext cx="391684" cy="311239"/>
                </a:xfrm>
                <a:prstGeom prst="roundRect">
                  <a:avLst>
                    <a:gd name="adj" fmla="val 7486"/>
                  </a:avLst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84FC3F1-BDE3-0E41-8716-1DF19D2AC182}"/>
                  </a:ext>
                </a:extLst>
              </p:cNvPr>
              <p:cNvGrpSpPr/>
              <p:nvPr/>
            </p:nvGrpSpPr>
            <p:grpSpPr>
              <a:xfrm>
                <a:off x="1736551" y="5158821"/>
                <a:ext cx="310993" cy="264555"/>
                <a:chOff x="2107244" y="1575258"/>
                <a:chExt cx="310993" cy="264555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6FF7B0B4-491C-0B45-9104-03F4430EC040}"/>
                    </a:ext>
                  </a:extLst>
                </p:cNvPr>
                <p:cNvGrpSpPr/>
                <p:nvPr/>
              </p:nvGrpSpPr>
              <p:grpSpPr>
                <a:xfrm>
                  <a:off x="2107244" y="1575258"/>
                  <a:ext cx="310993" cy="264555"/>
                  <a:chOff x="2107244" y="1575258"/>
                  <a:chExt cx="310993" cy="264555"/>
                </a:xfrm>
              </p:grpSpPr>
              <p:sp>
                <p:nvSpPr>
                  <p:cNvPr id="150" name="Rectangle 9">
                    <a:extLst>
                      <a:ext uri="{FF2B5EF4-FFF2-40B4-BE49-F238E27FC236}">
                        <a16:creationId xmlns:a16="http://schemas.microsoft.com/office/drawing/2014/main" id="{44311FDE-608E-544C-8199-2CFA5DD903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7244" y="1575258"/>
                    <a:ext cx="310993" cy="26455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51" name="Line 10">
                    <a:extLst>
                      <a:ext uri="{FF2B5EF4-FFF2-40B4-BE49-F238E27FC236}">
                        <a16:creationId xmlns:a16="http://schemas.microsoft.com/office/drawing/2014/main" id="{BD9093A1-0ACF-5847-A685-6A19C28404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7244" y="1647026"/>
                    <a:ext cx="310993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0E36A0CF-2FAD-A048-B4C4-D74AA379AB31}"/>
                    </a:ext>
                  </a:extLst>
                </p:cNvPr>
                <p:cNvGrpSpPr/>
                <p:nvPr/>
              </p:nvGrpSpPr>
              <p:grpSpPr>
                <a:xfrm>
                  <a:off x="2287367" y="1599181"/>
                  <a:ext cx="95690" cy="23923"/>
                  <a:chOff x="2287367" y="1599181"/>
                  <a:chExt cx="95690" cy="23923"/>
                </a:xfrm>
              </p:grpSpPr>
              <p:sp>
                <p:nvSpPr>
                  <p:cNvPr id="147" name="Oval 11">
                    <a:extLst>
                      <a:ext uri="{FF2B5EF4-FFF2-40B4-BE49-F238E27FC236}">
                        <a16:creationId xmlns:a16="http://schemas.microsoft.com/office/drawing/2014/main" id="{EDCC28E9-354E-8148-8B12-5584CD0511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7367" y="1599181"/>
                    <a:ext cx="23923" cy="239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48" name="Oval 12">
                    <a:extLst>
                      <a:ext uri="{FF2B5EF4-FFF2-40B4-BE49-F238E27FC236}">
                        <a16:creationId xmlns:a16="http://schemas.microsoft.com/office/drawing/2014/main" id="{99D6336D-E280-2F47-89C5-EBDD516CC6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2547" y="1599181"/>
                    <a:ext cx="23923" cy="239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49" name="Oval 13">
                    <a:extLst>
                      <a:ext uri="{FF2B5EF4-FFF2-40B4-BE49-F238E27FC236}">
                        <a16:creationId xmlns:a16="http://schemas.microsoft.com/office/drawing/2014/main" id="{2BE296A9-A0DA-9849-8699-69223251D1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9134" y="1599181"/>
                    <a:ext cx="23923" cy="239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B6712802-9C4B-8241-B48E-2D67CECB3E2E}"/>
                    </a:ext>
                  </a:extLst>
                </p:cNvPr>
                <p:cNvGrpSpPr/>
                <p:nvPr/>
              </p:nvGrpSpPr>
              <p:grpSpPr>
                <a:xfrm>
                  <a:off x="2202934" y="1701907"/>
                  <a:ext cx="95690" cy="90061"/>
                  <a:chOff x="2202934" y="1701907"/>
                  <a:chExt cx="95690" cy="90061"/>
                </a:xfrm>
              </p:grpSpPr>
              <p:sp>
                <p:nvSpPr>
                  <p:cNvPr id="145" name="Freeform 14">
                    <a:extLst>
                      <a:ext uri="{FF2B5EF4-FFF2-40B4-BE49-F238E27FC236}">
                        <a16:creationId xmlns:a16="http://schemas.microsoft.com/office/drawing/2014/main" id="{054680D8-567B-F84B-A2EA-A61B91D3E1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02934" y="1701907"/>
                    <a:ext cx="95690" cy="90061"/>
                  </a:xfrm>
                  <a:custGeom>
                    <a:avLst/>
                    <a:gdLst>
                      <a:gd name="T0" fmla="*/ 0 w 68"/>
                      <a:gd name="T1" fmla="*/ 64 h 64"/>
                      <a:gd name="T2" fmla="*/ 0 w 68"/>
                      <a:gd name="T3" fmla="*/ 34 h 64"/>
                      <a:gd name="T4" fmla="*/ 34 w 68"/>
                      <a:gd name="T5" fmla="*/ 0 h 64"/>
                      <a:gd name="T6" fmla="*/ 68 w 68"/>
                      <a:gd name="T7" fmla="*/ 34 h 64"/>
                      <a:gd name="T8" fmla="*/ 68 w 68"/>
                      <a:gd name="T9" fmla="*/ 64 h 64"/>
                      <a:gd name="T10" fmla="*/ 0 w 68"/>
                      <a:gd name="T11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8" h="64">
                        <a:moveTo>
                          <a:pt x="0" y="64"/>
                        </a:moveTo>
                        <a:lnTo>
                          <a:pt x="0" y="34"/>
                        </a:lnTo>
                        <a:lnTo>
                          <a:pt x="34" y="0"/>
                        </a:lnTo>
                        <a:lnTo>
                          <a:pt x="68" y="34"/>
                        </a:lnTo>
                        <a:lnTo>
                          <a:pt x="68" y="64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46" name="Line 15">
                    <a:extLst>
                      <a:ext uri="{FF2B5EF4-FFF2-40B4-BE49-F238E27FC236}">
                        <a16:creationId xmlns:a16="http://schemas.microsoft.com/office/drawing/2014/main" id="{3D79FB50-C8F6-0745-921B-FE9385C2A3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53117" y="1755381"/>
                    <a:ext cx="0" cy="36587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</p:grp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464F8F9-0EE5-6A47-9084-C8F97117F7F4}"/>
                </a:ext>
              </a:extLst>
            </p:cNvPr>
            <p:cNvSpPr/>
            <p:nvPr/>
          </p:nvSpPr>
          <p:spPr>
            <a:xfrm>
              <a:off x="3855473" y="4866867"/>
              <a:ext cx="61718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2">
                  <a:latin typeface="Segoe UI" panose="020B0502040204020203" pitchFamily="34" charset="0"/>
                  <a:cs typeface="Segoe UI" panose="020B0502040204020203" pitchFamily="34" charset="0"/>
                </a:rPr>
                <a:t>Cloud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6A752EB-1EC7-024F-9803-3B11718FA41A}"/>
                </a:ext>
              </a:extLst>
            </p:cNvPr>
            <p:cNvSpPr/>
            <p:nvPr/>
          </p:nvSpPr>
          <p:spPr>
            <a:xfrm>
              <a:off x="4425547" y="4866867"/>
              <a:ext cx="6171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2">
                  <a:latin typeface="Segoe UI" panose="020B0502040204020203" pitchFamily="34" charset="0"/>
                  <a:cs typeface="Segoe UI" panose="020B0502040204020203" pitchFamily="34" charset="0"/>
                </a:rPr>
                <a:t>Light Edge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AE6A36A-9ECF-EC46-9696-65E5E52EE05F}"/>
                </a:ext>
              </a:extLst>
            </p:cNvPr>
            <p:cNvSpPr/>
            <p:nvPr/>
          </p:nvSpPr>
          <p:spPr>
            <a:xfrm>
              <a:off x="4952933" y="4866867"/>
              <a:ext cx="6171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2">
                  <a:latin typeface="Segoe UI" panose="020B0502040204020203" pitchFamily="34" charset="0"/>
                  <a:cs typeface="Segoe UI" panose="020B0502040204020203" pitchFamily="34" charset="0"/>
                </a:rPr>
                <a:t>Heavy Edge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448EFA3-CF39-6549-B2FB-4D0F7C567377}"/>
                </a:ext>
              </a:extLst>
            </p:cNvPr>
            <p:cNvSpPr/>
            <p:nvPr/>
          </p:nvSpPr>
          <p:spPr>
            <a:xfrm>
              <a:off x="2958884" y="4670362"/>
              <a:ext cx="9762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96"/>
                </a:spcAft>
              </a:pPr>
              <a:r>
                <a:rPr lang="en-US" sz="1176" b="1" kern="0">
                  <a:solidFill>
                    <a:schemeClr val="tx2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  <a:sym typeface="Arial" panose="020B0604020202020204" pitchFamily="34" charset="0"/>
                </a:rPr>
                <a:t>Deploy image</a:t>
              </a:r>
              <a:endParaRPr lang="en-US" sz="117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79351B-BC6B-4ECB-85F9-F6AF9E577611}"/>
              </a:ext>
            </a:extLst>
          </p:cNvPr>
          <p:cNvCxnSpPr/>
          <p:nvPr/>
        </p:nvCxnSpPr>
        <p:spPr>
          <a:xfrm>
            <a:off x="8026458" y="3489123"/>
            <a:ext cx="0" cy="679142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7FB5661-0ECE-41D1-9D5E-978421C07C6F}"/>
              </a:ext>
            </a:extLst>
          </p:cNvPr>
          <p:cNvCxnSpPr>
            <a:cxnSpLocks/>
          </p:cNvCxnSpPr>
          <p:nvPr/>
        </p:nvCxnSpPr>
        <p:spPr>
          <a:xfrm flipV="1">
            <a:off x="4298745" y="3447953"/>
            <a:ext cx="0" cy="720312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B960AE-3216-4AED-8BCD-6902609D39DD}"/>
              </a:ext>
            </a:extLst>
          </p:cNvPr>
          <p:cNvCxnSpPr>
            <a:cxnSpLocks/>
          </p:cNvCxnSpPr>
          <p:nvPr/>
        </p:nvCxnSpPr>
        <p:spPr>
          <a:xfrm flipV="1">
            <a:off x="4247751" y="2064600"/>
            <a:ext cx="695853" cy="460863"/>
          </a:xfrm>
          <a:prstGeom prst="bentConnector3">
            <a:avLst>
              <a:gd name="adj1" fmla="val -993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BDF5C554-87BE-4084-A3BA-CA53D890FAAE}"/>
              </a:ext>
            </a:extLst>
          </p:cNvPr>
          <p:cNvCxnSpPr>
            <a:cxnSpLocks/>
          </p:cNvCxnSpPr>
          <p:nvPr/>
        </p:nvCxnSpPr>
        <p:spPr>
          <a:xfrm>
            <a:off x="7398150" y="2038054"/>
            <a:ext cx="609633" cy="525854"/>
          </a:xfrm>
          <a:prstGeom prst="bentConnector3">
            <a:avLst>
              <a:gd name="adj1" fmla="val 100546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B7B8E4A8-002A-4F5D-BE60-3B44AB966171}"/>
              </a:ext>
            </a:extLst>
          </p:cNvPr>
          <p:cNvCxnSpPr>
            <a:cxnSpLocks/>
          </p:cNvCxnSpPr>
          <p:nvPr/>
        </p:nvCxnSpPr>
        <p:spPr>
          <a:xfrm rot="5400000">
            <a:off x="7449005" y="5518923"/>
            <a:ext cx="625134" cy="522573"/>
          </a:xfrm>
          <a:prstGeom prst="bentConnector3">
            <a:avLst>
              <a:gd name="adj1" fmla="val 99201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87C59888-03BD-4A54-BF92-CAEB118514BF}"/>
              </a:ext>
            </a:extLst>
          </p:cNvPr>
          <p:cNvCxnSpPr>
            <a:cxnSpLocks/>
          </p:cNvCxnSpPr>
          <p:nvPr/>
        </p:nvCxnSpPr>
        <p:spPr>
          <a:xfrm rot="10800000">
            <a:off x="4339346" y="5510348"/>
            <a:ext cx="729208" cy="582430"/>
          </a:xfrm>
          <a:prstGeom prst="bentConnector3">
            <a:avLst>
              <a:gd name="adj1" fmla="val 99941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2516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C036-FAEC-4EE0-AAA5-6DE2C16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management in detail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9228A-0516-4692-8B52-287DA4A28B43}"/>
              </a:ext>
            </a:extLst>
          </p:cNvPr>
          <p:cNvSpPr/>
          <p:nvPr/>
        </p:nvSpPr>
        <p:spPr>
          <a:xfrm>
            <a:off x="1188483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Create/Retrain Model</a:t>
            </a:r>
            <a:endParaRPr lang="en-US" sz="1765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>
                <a:latin typeface="Segoe UI" panose="020B0502040204020203" pitchFamily="34" charset="0"/>
                <a:cs typeface="Segoe UI" panose="020B0502040204020203" pitchFamily="34" charset="0"/>
              </a:rPr>
              <a:t>Enable DevOps with full CI/CD integration with VSTS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6226B-6562-40FF-A81E-B79975215E34}"/>
              </a:ext>
            </a:extLst>
          </p:cNvPr>
          <p:cNvSpPr/>
          <p:nvPr/>
        </p:nvSpPr>
        <p:spPr>
          <a:xfrm>
            <a:off x="4769292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Register Model</a:t>
            </a:r>
            <a:endParaRPr lang="en-US" sz="1765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>
                <a:latin typeface="Segoe UI" panose="020B0502040204020203" pitchFamily="34" charset="0"/>
                <a:cs typeface="Segoe UI" panose="020B0502040204020203" pitchFamily="34" charset="0"/>
              </a:rPr>
              <a:t>Track model versions with a central model registry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AD021-B24C-4439-BADD-FEDBF984A2F9}"/>
              </a:ext>
            </a:extLst>
          </p:cNvPr>
          <p:cNvSpPr/>
          <p:nvPr/>
        </p:nvSpPr>
        <p:spPr>
          <a:xfrm>
            <a:off x="8350101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Monitor</a:t>
            </a:r>
            <a:endParaRPr lang="en-US" sz="1765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>
                <a:latin typeface="Segoe UI" panose="020B0502040204020203" pitchFamily="34" charset="0"/>
                <a:cs typeface="Segoe UI" panose="020B0502040204020203" pitchFamily="34" charset="0"/>
              </a:rPr>
              <a:t>Oversea deployments through Azure AppInsights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19D51-D190-4B2B-84AC-70967AFCD24C}"/>
              </a:ext>
            </a:extLst>
          </p:cNvPr>
          <p:cNvGrpSpPr/>
          <p:nvPr/>
        </p:nvGrpSpPr>
        <p:grpSpPr>
          <a:xfrm>
            <a:off x="2073852" y="3003996"/>
            <a:ext cx="882679" cy="850008"/>
            <a:chOff x="8604015" y="4747099"/>
            <a:chExt cx="1221773" cy="11765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69FE1F-86E1-4BE4-BB23-0540A615E352}"/>
                </a:ext>
              </a:extLst>
            </p:cNvPr>
            <p:cNvGrpSpPr/>
            <p:nvPr/>
          </p:nvGrpSpPr>
          <p:grpSpPr>
            <a:xfrm>
              <a:off x="9214901" y="4915118"/>
              <a:ext cx="610887" cy="672077"/>
              <a:chOff x="6053699" y="2879832"/>
              <a:chExt cx="279256" cy="307228"/>
            </a:xfrm>
          </p:grpSpPr>
          <p:sp>
            <p:nvSpPr>
              <p:cNvPr id="19" name="Freeform: Shape 843">
                <a:extLst>
                  <a:ext uri="{FF2B5EF4-FFF2-40B4-BE49-F238E27FC236}">
                    <a16:creationId xmlns:a16="http://schemas.microsoft.com/office/drawing/2014/main" id="{6B2ECD72-2C11-400B-A632-E2C087FFB59A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8E9A7A-F0B2-47E7-9918-F82FF1E0B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1D5E4C8-C581-4EBF-8AC8-3F772B3158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10039C2-8074-471D-A29C-C4F9040D53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83446F-E412-4A98-B1FB-58C01671D44B}"/>
                </a:ext>
              </a:extLst>
            </p:cNvPr>
            <p:cNvGrpSpPr/>
            <p:nvPr/>
          </p:nvGrpSpPr>
          <p:grpSpPr>
            <a:xfrm>
              <a:off x="8604015" y="5251572"/>
              <a:ext cx="610887" cy="672077"/>
              <a:chOff x="6053699" y="2879832"/>
              <a:chExt cx="279256" cy="307228"/>
            </a:xfrm>
          </p:grpSpPr>
          <p:sp>
            <p:nvSpPr>
              <p:cNvPr id="15" name="Freeform: Shape 843">
                <a:extLst>
                  <a:ext uri="{FF2B5EF4-FFF2-40B4-BE49-F238E27FC236}">
                    <a16:creationId xmlns:a16="http://schemas.microsoft.com/office/drawing/2014/main" id="{D2409F5A-9539-4117-B60D-805E4D7A26E9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AC3EB3-D2F4-4288-921F-CA5EC4A3C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5F1B8D-A0BF-4B3B-8256-16295021E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EEA6983-4665-43F0-8A18-59037A599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AC4869-7B23-46BB-84CF-D5AE3069098E}"/>
                </a:ext>
              </a:extLst>
            </p:cNvPr>
            <p:cNvGrpSpPr/>
            <p:nvPr/>
          </p:nvGrpSpPr>
          <p:grpSpPr>
            <a:xfrm>
              <a:off x="8909458" y="4747099"/>
              <a:ext cx="610887" cy="672077"/>
              <a:chOff x="6053699" y="2879832"/>
              <a:chExt cx="279256" cy="307228"/>
            </a:xfrm>
            <a:solidFill>
              <a:schemeClr val="bg1"/>
            </a:solidFill>
          </p:grpSpPr>
          <p:sp>
            <p:nvSpPr>
              <p:cNvPr id="11" name="Freeform: Shape 843">
                <a:extLst>
                  <a:ext uri="{FF2B5EF4-FFF2-40B4-BE49-F238E27FC236}">
                    <a16:creationId xmlns:a16="http://schemas.microsoft.com/office/drawing/2014/main" id="{8D092B62-A97A-400F-B485-D57B477D22F4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0917734-7C92-4D99-BF98-ACDBD167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24C669-0E0F-4E58-8ECF-6A020B20F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CC3C31-2690-4157-BC43-A3BE1E9E4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A0D5B5-61DF-4E9F-B5CF-48DF8EAB81C1}"/>
              </a:ext>
            </a:extLst>
          </p:cNvPr>
          <p:cNvGrpSpPr/>
          <p:nvPr/>
        </p:nvGrpSpPr>
        <p:grpSpPr>
          <a:xfrm>
            <a:off x="5623033" y="3010154"/>
            <a:ext cx="783417" cy="837694"/>
            <a:chOff x="8882196" y="3721867"/>
            <a:chExt cx="285941" cy="305752"/>
          </a:xfrm>
          <a:solidFill>
            <a:schemeClr val="bg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5C765E-CA5C-459C-993C-2D8E497B215E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Freeform 123">
              <a:extLst>
                <a:ext uri="{FF2B5EF4-FFF2-40B4-BE49-F238E27FC236}">
                  <a16:creationId xmlns:a16="http://schemas.microsoft.com/office/drawing/2014/main" id="{DD8C0B17-2CAA-4DB7-8C68-9A66564F8927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124">
              <a:extLst>
                <a:ext uri="{FF2B5EF4-FFF2-40B4-BE49-F238E27FC236}">
                  <a16:creationId xmlns:a16="http://schemas.microsoft.com/office/drawing/2014/main" id="{EBE0A632-9098-4247-AC08-8AD9E5024582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7" name="speedometer_2">
            <a:extLst>
              <a:ext uri="{FF2B5EF4-FFF2-40B4-BE49-F238E27FC236}">
                <a16:creationId xmlns:a16="http://schemas.microsoft.com/office/drawing/2014/main" id="{8F41E269-6965-4373-B532-8197D53404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49651" y="3001842"/>
            <a:ext cx="854317" cy="854317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2700" cap="rnd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505050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13129619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BA33A-ECBD-4EAA-9576-DCFEE0FC5F72}"/>
              </a:ext>
            </a:extLst>
          </p:cNvPr>
          <p:cNvSpPr txBox="1"/>
          <p:nvPr/>
        </p:nvSpPr>
        <p:spPr>
          <a:xfrm>
            <a:off x="845675" y="5724858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/>
              <a:t>Use leaderboards, side by side run comparison and model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E1C3C-1BCA-4338-BF34-16E9C990BBCD}"/>
              </a:ext>
            </a:extLst>
          </p:cNvPr>
          <p:cNvSpPr txBox="1"/>
          <p:nvPr/>
        </p:nvSpPr>
        <p:spPr>
          <a:xfrm>
            <a:off x="6539391" y="5724858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/>
              <a:t>Conduct a hyperparameter search on traditional ML or DNN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07708-93CF-CB46-9F01-5B230A22D267}"/>
              </a:ext>
            </a:extLst>
          </p:cNvPr>
          <p:cNvSpPr txBox="1"/>
          <p:nvPr/>
        </p:nvSpPr>
        <p:spPr>
          <a:xfrm>
            <a:off x="845675" y="3196155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/>
              <a:t>Leverage service-side capture of run metrics, output logs and models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78B62-9A61-9C45-B63F-1AE5BEB0CEC7}"/>
              </a:ext>
            </a:extLst>
          </p:cNvPr>
          <p:cNvSpPr txBox="1"/>
          <p:nvPr/>
        </p:nvSpPr>
        <p:spPr>
          <a:xfrm>
            <a:off x="6539391" y="3196155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/>
              <a:t>Manage training jobs locally, scaled-up or scaled-out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0088C-845E-6C4C-A37E-566C649A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302995"/>
            <a:ext cx="11336039" cy="757914"/>
          </a:xfrm>
        </p:spPr>
        <p:txBody>
          <a:bodyPr/>
          <a:lstStyle/>
          <a:p>
            <a:r>
              <a:rPr lang="en-US"/>
              <a:t>Experimentation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DB52CC-88F5-554E-830E-650B226D78E9}"/>
              </a:ext>
            </a:extLst>
          </p:cNvPr>
          <p:cNvGrpSpPr/>
          <p:nvPr/>
        </p:nvGrpSpPr>
        <p:grpSpPr>
          <a:xfrm>
            <a:off x="1433507" y="1969901"/>
            <a:ext cx="1424120" cy="1094291"/>
            <a:chOff x="1054529" y="1695612"/>
            <a:chExt cx="1860399" cy="142952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9715EDF-1009-4749-9A68-84A6CD7FA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529" y="2126319"/>
              <a:ext cx="597959" cy="66810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DE77B8F-2258-D349-9850-3798C71955E1}"/>
                </a:ext>
              </a:extLst>
            </p:cNvPr>
            <p:cNvGrpSpPr/>
            <p:nvPr/>
          </p:nvGrpSpPr>
          <p:grpSpPr>
            <a:xfrm flipH="1">
              <a:off x="1486874" y="2560684"/>
              <a:ext cx="335581" cy="410796"/>
              <a:chOff x="3003960" y="3685414"/>
              <a:chExt cx="403310" cy="493707"/>
            </a:xfrm>
            <a:solidFill>
              <a:schemeClr val="bg1"/>
            </a:solidFill>
          </p:grpSpPr>
          <p:sp>
            <p:nvSpPr>
              <p:cNvPr id="26" name="Snip Single Corner Rectangle 26">
                <a:extLst>
                  <a:ext uri="{FF2B5EF4-FFF2-40B4-BE49-F238E27FC236}">
                    <a16:creationId xmlns:a16="http://schemas.microsoft.com/office/drawing/2014/main" id="{23FE9337-4988-5A4A-96B1-BC209FEFDE3E}"/>
                  </a:ext>
                </a:extLst>
              </p:cNvPr>
              <p:cNvSpPr/>
              <p:nvPr/>
            </p:nvSpPr>
            <p:spPr bwMode="auto">
              <a:xfrm flipH="1">
                <a:off x="3003960" y="3685414"/>
                <a:ext cx="403310" cy="493707"/>
              </a:xfrm>
              <a:prstGeom prst="snip1Rect">
                <a:avLst>
                  <a:gd name="adj" fmla="val 28736"/>
                </a:avLst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Triangle 27">
                <a:extLst>
                  <a:ext uri="{FF2B5EF4-FFF2-40B4-BE49-F238E27FC236}">
                    <a16:creationId xmlns:a16="http://schemas.microsoft.com/office/drawing/2014/main" id="{ED8A6BCC-F462-FE4C-A27F-7D2E4E439016}"/>
                  </a:ext>
                </a:extLst>
              </p:cNvPr>
              <p:cNvSpPr/>
              <p:nvPr/>
            </p:nvSpPr>
            <p:spPr bwMode="auto">
              <a:xfrm rot="8100000">
                <a:off x="3012552" y="3733609"/>
                <a:ext cx="160049" cy="80930"/>
              </a:xfrm>
              <a:prstGeom prst="triangle">
                <a:avLst/>
              </a:prstGeom>
              <a:grpFill/>
              <a:ln w="12700">
                <a:solidFill>
                  <a:schemeClr val="tx2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C8F475-A3B9-064B-80F2-C5A4D0EC20A0}"/>
                </a:ext>
              </a:extLst>
            </p:cNvPr>
            <p:cNvGrpSpPr/>
            <p:nvPr/>
          </p:nvGrpSpPr>
          <p:grpSpPr>
            <a:xfrm>
              <a:off x="2548269" y="2758480"/>
              <a:ext cx="366659" cy="366659"/>
              <a:chOff x="1672050" y="2651602"/>
              <a:chExt cx="320918" cy="32091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91F4673-4770-C24C-9B10-886099E9A2CA}"/>
                  </a:ext>
                </a:extLst>
              </p:cNvPr>
              <p:cNvGrpSpPr/>
              <p:nvPr/>
            </p:nvGrpSpPr>
            <p:grpSpPr>
              <a:xfrm>
                <a:off x="1731528" y="2712993"/>
                <a:ext cx="201963" cy="201963"/>
                <a:chOff x="10194820" y="1273488"/>
                <a:chExt cx="394855" cy="394855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CF718BB-FA19-D640-8BBC-51AD3523E74A}"/>
                    </a:ext>
                  </a:extLst>
                </p:cNvPr>
                <p:cNvCxnSpPr/>
                <p:nvPr/>
              </p:nvCxnSpPr>
              <p:spPr>
                <a:xfrm>
                  <a:off x="10392248" y="1273488"/>
                  <a:ext cx="0" cy="394855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001FEED-23A9-7045-A24E-5FA27C920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92248" y="1273488"/>
                  <a:ext cx="0" cy="394855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8EB863-C4D0-6C42-9833-1505136CE2A3}"/>
                  </a:ext>
                </a:extLst>
              </p:cNvPr>
              <p:cNvSpPr/>
              <p:nvPr/>
            </p:nvSpPr>
            <p:spPr bwMode="auto">
              <a:xfrm>
                <a:off x="1672050" y="2651602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282E17C-C851-DB4D-B951-D3907241F83F}"/>
                </a:ext>
              </a:extLst>
            </p:cNvPr>
            <p:cNvGrpSpPr/>
            <p:nvPr/>
          </p:nvGrpSpPr>
          <p:grpSpPr>
            <a:xfrm>
              <a:off x="2548269" y="2239742"/>
              <a:ext cx="366659" cy="366659"/>
              <a:chOff x="1672050" y="2197577"/>
              <a:chExt cx="320918" cy="32091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953A54-B7AE-0341-8F82-E623E92BD3C3}"/>
                  </a:ext>
                </a:extLst>
              </p:cNvPr>
              <p:cNvGrpSpPr/>
              <p:nvPr/>
            </p:nvGrpSpPr>
            <p:grpSpPr>
              <a:xfrm>
                <a:off x="1738082" y="2257784"/>
                <a:ext cx="204537" cy="199247"/>
                <a:chOff x="1047750" y="3578225"/>
                <a:chExt cx="368300" cy="35877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682F748-351A-CB48-981D-D485160FB098}"/>
                    </a:ext>
                  </a:extLst>
                </p:cNvPr>
                <p:cNvCxnSpPr/>
                <p:nvPr/>
              </p:nvCxnSpPr>
              <p:spPr>
                <a:xfrm>
                  <a:off x="1047750" y="3578225"/>
                  <a:ext cx="2159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9D8DBA5-891E-EF4A-9D46-CDF4D2BE99AD}"/>
                    </a:ext>
                  </a:extLst>
                </p:cNvPr>
                <p:cNvCxnSpPr/>
                <p:nvPr/>
              </p:nvCxnSpPr>
              <p:spPr>
                <a:xfrm>
                  <a:off x="1047750" y="3697817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96752B-7D86-734E-B064-E75579804221}"/>
                    </a:ext>
                  </a:extLst>
                </p:cNvPr>
                <p:cNvCxnSpPr/>
                <p:nvPr/>
              </p:nvCxnSpPr>
              <p:spPr>
                <a:xfrm>
                  <a:off x="1047750" y="3817409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77243AA-964F-F04B-9282-3C5BC8FAA1DA}"/>
                    </a:ext>
                  </a:extLst>
                </p:cNvPr>
                <p:cNvCxnSpPr/>
                <p:nvPr/>
              </p:nvCxnSpPr>
              <p:spPr>
                <a:xfrm>
                  <a:off x="1047750" y="3937000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A80CEBC-C74F-C64D-8B4B-F00FC9E9FE68}"/>
                  </a:ext>
                </a:extLst>
              </p:cNvPr>
              <p:cNvSpPr/>
              <p:nvPr/>
            </p:nvSpPr>
            <p:spPr bwMode="auto">
              <a:xfrm>
                <a:off x="1672050" y="2197577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D7AA628-4C7D-9E4B-BDA3-8528C6642C75}"/>
                </a:ext>
              </a:extLst>
            </p:cNvPr>
            <p:cNvGrpSpPr/>
            <p:nvPr/>
          </p:nvGrpSpPr>
          <p:grpSpPr>
            <a:xfrm>
              <a:off x="2548269" y="1695612"/>
              <a:ext cx="366659" cy="366659"/>
              <a:chOff x="1672050" y="1721327"/>
              <a:chExt cx="320918" cy="32091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7038CED-FE3C-EF49-859B-76201DA1CCFA}"/>
                  </a:ext>
                </a:extLst>
              </p:cNvPr>
              <p:cNvGrpSpPr/>
              <p:nvPr/>
            </p:nvGrpSpPr>
            <p:grpSpPr>
              <a:xfrm>
                <a:off x="1751232" y="1788652"/>
                <a:ext cx="204931" cy="175496"/>
                <a:chOff x="1751232" y="1788652"/>
                <a:chExt cx="204931" cy="175496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B4B1955-011F-D04A-9425-D4975CD3B83C}"/>
                    </a:ext>
                  </a:extLst>
                </p:cNvPr>
                <p:cNvGrpSpPr/>
                <p:nvPr/>
              </p:nvGrpSpPr>
              <p:grpSpPr>
                <a:xfrm>
                  <a:off x="1751232" y="1791336"/>
                  <a:ext cx="180165" cy="172812"/>
                  <a:chOff x="10547588" y="3559464"/>
                  <a:chExt cx="623440" cy="597994"/>
                </a:xfrm>
              </p:grpSpPr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65C6039A-6665-4142-8767-F8D116CDE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547588" y="3559464"/>
                    <a:ext cx="623440" cy="597994"/>
                  </a:xfrm>
                  <a:custGeom>
                    <a:avLst/>
                    <a:gdLst>
                      <a:gd name="connsiteX0" fmla="*/ 0 w 509154"/>
                      <a:gd name="connsiteY0" fmla="*/ 0 h 488373"/>
                      <a:gd name="connsiteX1" fmla="*/ 0 w 509154"/>
                      <a:gd name="connsiteY1" fmla="*/ 488373 h 488373"/>
                      <a:gd name="connsiteX2" fmla="*/ 509154 w 509154"/>
                      <a:gd name="connsiteY2" fmla="*/ 488373 h 488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9154" h="488373">
                        <a:moveTo>
                          <a:pt x="0" y="0"/>
                        </a:moveTo>
                        <a:lnTo>
                          <a:pt x="0" y="488373"/>
                        </a:lnTo>
                        <a:lnTo>
                          <a:pt x="509154" y="488373"/>
                        </a:lnTo>
                      </a:path>
                    </a:pathLst>
                  </a:cu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65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47322E71-C480-BB4A-A00C-D6247538A2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547588" y="3596957"/>
                    <a:ext cx="616772" cy="560501"/>
                  </a:xfrm>
                  <a:custGeom>
                    <a:avLst/>
                    <a:gdLst>
                      <a:gd name="connsiteX0" fmla="*/ 0 w 540327"/>
                      <a:gd name="connsiteY0" fmla="*/ 415637 h 415637"/>
                      <a:gd name="connsiteX1" fmla="*/ 166254 w 540327"/>
                      <a:gd name="connsiteY1" fmla="*/ 176646 h 415637"/>
                      <a:gd name="connsiteX2" fmla="*/ 311727 w 540327"/>
                      <a:gd name="connsiteY2" fmla="*/ 332509 h 415637"/>
                      <a:gd name="connsiteX3" fmla="*/ 540327 w 540327"/>
                      <a:gd name="connsiteY3" fmla="*/ 0 h 415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0327" h="415637">
                        <a:moveTo>
                          <a:pt x="0" y="415637"/>
                        </a:moveTo>
                        <a:lnTo>
                          <a:pt x="166254" y="176646"/>
                        </a:lnTo>
                        <a:lnTo>
                          <a:pt x="311727" y="332509"/>
                        </a:lnTo>
                        <a:lnTo>
                          <a:pt x="540327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65"/>
                  </a:p>
                </p:txBody>
              </p:sp>
            </p:grpSp>
            <p:sp>
              <p:nvSpPr>
                <p:cNvPr id="46" name="Triangle 45">
                  <a:extLst>
                    <a:ext uri="{FF2B5EF4-FFF2-40B4-BE49-F238E27FC236}">
                      <a16:creationId xmlns:a16="http://schemas.microsoft.com/office/drawing/2014/main" id="{8F62DFDF-A05F-DF42-AC1B-C5B54A8A2434}"/>
                    </a:ext>
                  </a:extLst>
                </p:cNvPr>
                <p:cNvSpPr/>
                <p:nvPr/>
              </p:nvSpPr>
              <p:spPr bwMode="auto">
                <a:xfrm rot="2091474">
                  <a:off x="1888434" y="1788652"/>
                  <a:ext cx="67729" cy="58387"/>
                </a:xfrm>
                <a:prstGeom prst="triangle">
                  <a:avLst/>
                </a:prstGeom>
                <a:solidFill>
                  <a:schemeClr val="tx2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B6F0BE6-C85D-EE45-98A3-4C0DF325B60B}"/>
                  </a:ext>
                </a:extLst>
              </p:cNvPr>
              <p:cNvSpPr/>
              <p:nvPr/>
            </p:nvSpPr>
            <p:spPr bwMode="auto">
              <a:xfrm>
                <a:off x="1672050" y="1721327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5" name="Right Bracket 54">
              <a:extLst>
                <a:ext uri="{FF2B5EF4-FFF2-40B4-BE49-F238E27FC236}">
                  <a16:creationId xmlns:a16="http://schemas.microsoft.com/office/drawing/2014/main" id="{3AFC4557-B9EB-C241-8037-6CCFFF11C021}"/>
                </a:ext>
              </a:extLst>
            </p:cNvPr>
            <p:cNvSpPr/>
            <p:nvPr/>
          </p:nvSpPr>
          <p:spPr>
            <a:xfrm flipH="1">
              <a:off x="2254801" y="1865017"/>
              <a:ext cx="293502" cy="1116109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C4592277-4358-C448-B63E-ED65EFCF99CA}"/>
                </a:ext>
              </a:extLst>
            </p:cNvPr>
            <p:cNvCxnSpPr>
              <a:cxnSpLocks/>
              <a:stCxn id="48" idx="1"/>
              <a:endCxn id="26" idx="0"/>
            </p:cNvCxnSpPr>
            <p:nvPr/>
          </p:nvCxnSpPr>
          <p:spPr>
            <a:xfrm rot="10800000" flipV="1">
              <a:off x="1822455" y="2423072"/>
              <a:ext cx="725814" cy="343011"/>
            </a:xfrm>
            <a:prstGeom prst="bentConnector3">
              <a:avLst>
                <a:gd name="adj1" fmla="val 66357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E86658-D64F-4343-AE93-61D9F57DC169}"/>
              </a:ext>
            </a:extLst>
          </p:cNvPr>
          <p:cNvGrpSpPr/>
          <p:nvPr/>
        </p:nvGrpSpPr>
        <p:grpSpPr>
          <a:xfrm>
            <a:off x="6990064" y="1668319"/>
            <a:ext cx="2272698" cy="1395873"/>
            <a:chOff x="6592418" y="1370957"/>
            <a:chExt cx="2856081" cy="175418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668EF45-4AB7-7D40-AC7F-02338B04B974}"/>
                </a:ext>
              </a:extLst>
            </p:cNvPr>
            <p:cNvGrpSpPr/>
            <p:nvPr/>
          </p:nvGrpSpPr>
          <p:grpSpPr>
            <a:xfrm>
              <a:off x="6699946" y="1669788"/>
              <a:ext cx="2344136" cy="1455351"/>
              <a:chOff x="6247662" y="1498279"/>
              <a:chExt cx="2541774" cy="1578054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E34D87DD-CB10-834D-A9E7-12EEC54FB7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2002" y="1498279"/>
                <a:ext cx="0" cy="1266073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83D7F4E3-2D71-7843-8652-C264B4279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3162" y="2961999"/>
                <a:ext cx="2186274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4438CDA-162D-3B4E-92C9-74457390BA7A}"/>
                  </a:ext>
                </a:extLst>
              </p:cNvPr>
              <p:cNvGrpSpPr/>
              <p:nvPr/>
            </p:nvGrpSpPr>
            <p:grpSpPr>
              <a:xfrm>
                <a:off x="6247662" y="2807653"/>
                <a:ext cx="268680" cy="268680"/>
                <a:chOff x="2316342" y="2981021"/>
                <a:chExt cx="230749" cy="230749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A8C9533-8DD1-314A-BF25-4B6621BF21AD}"/>
                    </a:ext>
                  </a:extLst>
                </p:cNvPr>
                <p:cNvCxnSpPr/>
                <p:nvPr/>
              </p:nvCxnSpPr>
              <p:spPr>
                <a:xfrm>
                  <a:off x="2431717" y="2981021"/>
                  <a:ext cx="0" cy="230749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23221C0-C55F-D945-9D24-77CA27C37B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431717" y="2981021"/>
                  <a:ext cx="0" cy="230749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BB184F8-2138-174A-86EF-6C59B730EE90}"/>
                </a:ext>
              </a:extLst>
            </p:cNvPr>
            <p:cNvGrpSpPr/>
            <p:nvPr/>
          </p:nvGrpSpPr>
          <p:grpSpPr>
            <a:xfrm>
              <a:off x="7529939" y="1997967"/>
              <a:ext cx="791117" cy="672986"/>
              <a:chOff x="6728303" y="1805887"/>
              <a:chExt cx="679432" cy="57797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1F12630-E8BA-6E4A-BECE-9A8ED68CBD58}"/>
                  </a:ext>
                </a:extLst>
              </p:cNvPr>
              <p:cNvGrpSpPr/>
              <p:nvPr/>
            </p:nvGrpSpPr>
            <p:grpSpPr>
              <a:xfrm>
                <a:off x="6728303" y="1805887"/>
                <a:ext cx="679432" cy="577978"/>
                <a:chOff x="2107244" y="1575258"/>
                <a:chExt cx="310993" cy="264555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1A75DAFC-14A1-7648-B25C-1972F2E19C32}"/>
                    </a:ext>
                  </a:extLst>
                </p:cNvPr>
                <p:cNvGrpSpPr/>
                <p:nvPr/>
              </p:nvGrpSpPr>
              <p:grpSpPr>
                <a:xfrm>
                  <a:off x="2107244" y="1575258"/>
                  <a:ext cx="310993" cy="264555"/>
                  <a:chOff x="2107244" y="1575258"/>
                  <a:chExt cx="310993" cy="264555"/>
                </a:xfrm>
              </p:grpSpPr>
              <p:sp>
                <p:nvSpPr>
                  <p:cNvPr id="110" name="Rectangle 9">
                    <a:extLst>
                      <a:ext uri="{FF2B5EF4-FFF2-40B4-BE49-F238E27FC236}">
                        <a16:creationId xmlns:a16="http://schemas.microsoft.com/office/drawing/2014/main" id="{FBFCEE75-D939-FC45-9758-07DCAF80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7244" y="1575258"/>
                    <a:ext cx="310993" cy="26455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11" name="Line 10">
                    <a:extLst>
                      <a:ext uri="{FF2B5EF4-FFF2-40B4-BE49-F238E27FC236}">
                        <a16:creationId xmlns:a16="http://schemas.microsoft.com/office/drawing/2014/main" id="{E8AB4D1B-9B42-3B4C-AEE6-01C1618BA6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7244" y="1647026"/>
                    <a:ext cx="310993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29B65BF-97CB-D64E-AECC-49C31E06CA83}"/>
                    </a:ext>
                  </a:extLst>
                </p:cNvPr>
                <p:cNvGrpSpPr/>
                <p:nvPr/>
              </p:nvGrpSpPr>
              <p:grpSpPr>
                <a:xfrm>
                  <a:off x="2287367" y="1599181"/>
                  <a:ext cx="95690" cy="23923"/>
                  <a:chOff x="2287367" y="1599181"/>
                  <a:chExt cx="95690" cy="23923"/>
                </a:xfrm>
              </p:grpSpPr>
              <p:sp>
                <p:nvSpPr>
                  <p:cNvPr id="107" name="Oval 11">
                    <a:extLst>
                      <a:ext uri="{FF2B5EF4-FFF2-40B4-BE49-F238E27FC236}">
                        <a16:creationId xmlns:a16="http://schemas.microsoft.com/office/drawing/2014/main" id="{C3F9AEFD-C4AE-7B45-B4CD-0DFF7B7F21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7367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08" name="Oval 12">
                    <a:extLst>
                      <a:ext uri="{FF2B5EF4-FFF2-40B4-BE49-F238E27FC236}">
                        <a16:creationId xmlns:a16="http://schemas.microsoft.com/office/drawing/2014/main" id="{4069C0DA-D5CA-7344-8F7F-6EFC7D5A8C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2547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09" name="Oval 13">
                    <a:extLst>
                      <a:ext uri="{FF2B5EF4-FFF2-40B4-BE49-F238E27FC236}">
                        <a16:creationId xmlns:a16="http://schemas.microsoft.com/office/drawing/2014/main" id="{BD037F5B-C00D-C442-815A-F96C6B8C0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9134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16E32AD-4B50-5042-9B58-998ADC818101}"/>
                  </a:ext>
                </a:extLst>
              </p:cNvPr>
              <p:cNvGrpSpPr/>
              <p:nvPr/>
            </p:nvGrpSpPr>
            <p:grpSpPr>
              <a:xfrm>
                <a:off x="6982403" y="2034308"/>
                <a:ext cx="331099" cy="274222"/>
                <a:chOff x="1672050" y="2197577"/>
                <a:chExt cx="320918" cy="320918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88DF47EB-C692-EC48-B0F1-91747D67DFC8}"/>
                    </a:ext>
                  </a:extLst>
                </p:cNvPr>
                <p:cNvGrpSpPr/>
                <p:nvPr/>
              </p:nvGrpSpPr>
              <p:grpSpPr>
                <a:xfrm>
                  <a:off x="1738082" y="2257784"/>
                  <a:ext cx="204537" cy="199247"/>
                  <a:chOff x="1047750" y="3578225"/>
                  <a:chExt cx="368300" cy="358775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4F278DFF-9374-2C42-A8DA-A188CCD095C3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578225"/>
                    <a:ext cx="2159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3891D15E-184C-2F4B-B58E-9A6A3C10C69D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697817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E0B4C853-FAD4-F544-A3E6-E4DF37269AE9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817409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2C063CB1-86BA-0947-99F4-44316D251D95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937000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26E601F-77B8-9149-A164-EEC84B7F51B8}"/>
                    </a:ext>
                  </a:extLst>
                </p:cNvPr>
                <p:cNvSpPr/>
                <p:nvPr/>
              </p:nvSpPr>
              <p:spPr bwMode="auto">
                <a:xfrm>
                  <a:off x="1672050" y="2197577"/>
                  <a:ext cx="320918" cy="32091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03C16C9-46B1-C249-9C60-2C0BB2EDFB7B}"/>
                  </a:ext>
                </a:extLst>
              </p:cNvPr>
              <p:cNvSpPr/>
              <p:nvPr/>
            </p:nvSpPr>
            <p:spPr bwMode="auto">
              <a:xfrm>
                <a:off x="6806045" y="2034308"/>
                <a:ext cx="114012" cy="27422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3" name="Freeform 128">
              <a:extLst>
                <a:ext uri="{FF2B5EF4-FFF2-40B4-BE49-F238E27FC236}">
                  <a16:creationId xmlns:a16="http://schemas.microsoft.com/office/drawing/2014/main" id="{3D23086F-CB60-4F11-960D-95D28CDBF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92418" y="1370957"/>
              <a:ext cx="462844" cy="259121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000">
                <a:solidFill>
                  <a:srgbClr val="333333"/>
                </a:solidFill>
                <a:latin typeface="Segoe UI Semibold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4AFB179-7054-4ACF-860E-8C1992B1CAB9}"/>
                </a:ext>
              </a:extLst>
            </p:cNvPr>
            <p:cNvGrpSpPr/>
            <p:nvPr/>
          </p:nvGrpSpPr>
          <p:grpSpPr>
            <a:xfrm>
              <a:off x="9152692" y="2816821"/>
              <a:ext cx="295807" cy="294541"/>
              <a:chOff x="5775129" y="5528944"/>
              <a:chExt cx="187018" cy="188120"/>
            </a:xfrm>
            <a:noFill/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3DAF44E-0743-4C73-B38F-22FD3E6F4084}"/>
                  </a:ext>
                </a:extLst>
              </p:cNvPr>
              <p:cNvGrpSpPr/>
              <p:nvPr/>
            </p:nvGrpSpPr>
            <p:grpSpPr>
              <a:xfrm flipH="1">
                <a:off x="5775129" y="5528944"/>
                <a:ext cx="187018" cy="188120"/>
                <a:chOff x="7749590" y="2876913"/>
                <a:chExt cx="187018" cy="188120"/>
              </a:xfrm>
              <a:grpFill/>
            </p:grpSpPr>
            <p:sp>
              <p:nvSpPr>
                <p:cNvPr id="106" name="Freeform 99">
                  <a:extLst>
                    <a:ext uri="{FF2B5EF4-FFF2-40B4-BE49-F238E27FC236}">
                      <a16:creationId xmlns:a16="http://schemas.microsoft.com/office/drawing/2014/main" id="{FDE09331-041C-4CCF-AA23-BA878F48C8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616" y="2951946"/>
                  <a:ext cx="111966" cy="113087"/>
                </a:xfrm>
                <a:custGeom>
                  <a:avLst/>
                  <a:gdLst>
                    <a:gd name="T0" fmla="*/ 0 w 46"/>
                    <a:gd name="T1" fmla="*/ 0 h 47"/>
                    <a:gd name="T2" fmla="*/ 46 w 46"/>
                    <a:gd name="T3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6" h="47">
                      <a:moveTo>
                        <a:pt x="0" y="0"/>
                      </a:moveTo>
                      <a:cubicBezTo>
                        <a:pt x="25" y="0"/>
                        <a:pt x="46" y="21"/>
                        <a:pt x="46" y="47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  <p:sp>
              <p:nvSpPr>
                <p:cNvPr id="121" name="Freeform 100">
                  <a:extLst>
                    <a:ext uri="{FF2B5EF4-FFF2-40B4-BE49-F238E27FC236}">
                      <a16:creationId xmlns:a16="http://schemas.microsoft.com/office/drawing/2014/main" id="{D945E8CD-FEDD-47DA-A60B-AEDB720809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590" y="2916113"/>
                  <a:ext cx="150035" cy="148916"/>
                </a:xfrm>
                <a:custGeom>
                  <a:avLst/>
                  <a:gdLst>
                    <a:gd name="T0" fmla="*/ 0 w 62"/>
                    <a:gd name="T1" fmla="*/ 0 h 62"/>
                    <a:gd name="T2" fmla="*/ 62 w 62"/>
                    <a:gd name="T3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" h="62">
                      <a:moveTo>
                        <a:pt x="0" y="0"/>
                      </a:moveTo>
                      <a:cubicBezTo>
                        <a:pt x="34" y="0"/>
                        <a:pt x="62" y="27"/>
                        <a:pt x="62" y="62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  <p:sp>
              <p:nvSpPr>
                <p:cNvPr id="122" name="Freeform 101">
                  <a:extLst>
                    <a:ext uri="{FF2B5EF4-FFF2-40B4-BE49-F238E27FC236}">
                      <a16:creationId xmlns:a16="http://schemas.microsoft.com/office/drawing/2014/main" id="{3C516816-B38B-4B16-B481-2BCE5F3CE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625" y="2876913"/>
                  <a:ext cx="186983" cy="188103"/>
                </a:xfrm>
                <a:custGeom>
                  <a:avLst/>
                  <a:gdLst>
                    <a:gd name="T0" fmla="*/ 0 w 77"/>
                    <a:gd name="T1" fmla="*/ 0 h 78"/>
                    <a:gd name="T2" fmla="*/ 77 w 77"/>
                    <a:gd name="T3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7" h="78">
                      <a:moveTo>
                        <a:pt x="0" y="0"/>
                      </a:moveTo>
                      <a:cubicBezTo>
                        <a:pt x="42" y="0"/>
                        <a:pt x="77" y="35"/>
                        <a:pt x="77" y="78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</p:grp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C4A1489-AE37-448D-84F7-57C85182300B}"/>
                  </a:ext>
                </a:extLst>
              </p:cNvPr>
              <p:cNvSpPr/>
              <p:nvPr/>
            </p:nvSpPr>
            <p:spPr bwMode="auto">
              <a:xfrm>
                <a:off x="5900501" y="5653212"/>
                <a:ext cx="56859" cy="56859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>
                  <a:solidFill>
                    <a:srgbClr val="FFFFFF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57EC0B-FE6B-B543-BFFA-01749BF1898C}"/>
              </a:ext>
            </a:extLst>
          </p:cNvPr>
          <p:cNvGrpSpPr/>
          <p:nvPr/>
        </p:nvGrpSpPr>
        <p:grpSpPr>
          <a:xfrm>
            <a:off x="6990064" y="4647563"/>
            <a:ext cx="3027189" cy="736566"/>
            <a:chOff x="960129" y="4599348"/>
            <a:chExt cx="3383213" cy="8231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6EE1784-F2E2-B444-BBAF-A84A32D400E6}"/>
                </a:ext>
              </a:extLst>
            </p:cNvPr>
            <p:cNvGrpSpPr/>
            <p:nvPr/>
          </p:nvGrpSpPr>
          <p:grpSpPr>
            <a:xfrm>
              <a:off x="1785766" y="4763598"/>
              <a:ext cx="548640" cy="535393"/>
              <a:chOff x="1912629" y="4904349"/>
              <a:chExt cx="548640" cy="535393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695E60A-2E3A-8647-8D98-02FA29CA3C84}"/>
                  </a:ext>
                </a:extLst>
              </p:cNvPr>
              <p:cNvSpPr/>
              <p:nvPr/>
            </p:nvSpPr>
            <p:spPr bwMode="auto">
              <a:xfrm>
                <a:off x="1912629" y="4904349"/>
                <a:ext cx="548640" cy="6400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68469B1-1333-7545-8098-4B22BF7EB879}"/>
                  </a:ext>
                </a:extLst>
              </p:cNvPr>
              <p:cNvSpPr/>
              <p:nvPr/>
            </p:nvSpPr>
            <p:spPr bwMode="auto">
              <a:xfrm>
                <a:off x="1912629" y="5059566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2AAFA6D-6E9F-ED42-B087-B44CE5C06624}"/>
                  </a:ext>
                </a:extLst>
              </p:cNvPr>
              <p:cNvSpPr/>
              <p:nvPr/>
            </p:nvSpPr>
            <p:spPr bwMode="auto">
              <a:xfrm>
                <a:off x="1912629" y="5216694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4E650F0-32C1-3F45-9A0F-40D7BCE36AF9}"/>
                  </a:ext>
                </a:extLst>
              </p:cNvPr>
              <p:cNvSpPr/>
              <p:nvPr/>
            </p:nvSpPr>
            <p:spPr bwMode="auto">
              <a:xfrm>
                <a:off x="1912629" y="5373822"/>
                <a:ext cx="548640" cy="6592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DCC8D08-FCC4-FC4D-9FC1-68B7477A033B}"/>
                </a:ext>
              </a:extLst>
            </p:cNvPr>
            <p:cNvGrpSpPr/>
            <p:nvPr/>
          </p:nvGrpSpPr>
          <p:grpSpPr>
            <a:xfrm>
              <a:off x="2611403" y="4753979"/>
              <a:ext cx="548640" cy="594477"/>
              <a:chOff x="2692208" y="4894730"/>
              <a:chExt cx="548640" cy="59447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8F3C650-451F-2343-AF5A-FF4FBF526BDD}"/>
                  </a:ext>
                </a:extLst>
              </p:cNvPr>
              <p:cNvGrpSpPr/>
              <p:nvPr/>
            </p:nvGrpSpPr>
            <p:grpSpPr>
              <a:xfrm>
                <a:off x="2692208" y="4894730"/>
                <a:ext cx="548640" cy="112332"/>
                <a:chOff x="2692208" y="4891555"/>
                <a:chExt cx="548640" cy="112332"/>
              </a:xfrm>
            </p:grpSpPr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856743D7-94D9-D74E-9AFD-E1A4AF735CCE}"/>
                    </a:ext>
                  </a:extLst>
                </p:cNvPr>
                <p:cNvSpPr/>
                <p:nvPr/>
              </p:nvSpPr>
              <p:spPr bwMode="auto">
                <a:xfrm>
                  <a:off x="2799672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5DE261A-9727-6E45-AC68-6C81E5664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C9A0B97-B345-5049-9118-16CA72171194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532F665E-C149-9D41-A94C-79D027F0D3E4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DF2F6720-DD9B-294D-BFB8-AC272378B6AB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E312A2E-4006-774E-B6AC-083EA11CB5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D38FD07-751A-964C-A3B0-58D669374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1AD4923D-06B4-834A-A26C-717CE521D0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31921A3-18E1-FD40-AC20-CDDCC7F09603}"/>
                  </a:ext>
                </a:extLst>
              </p:cNvPr>
              <p:cNvGrpSpPr/>
              <p:nvPr/>
            </p:nvGrpSpPr>
            <p:grpSpPr>
              <a:xfrm>
                <a:off x="2692208" y="5055445"/>
                <a:ext cx="548640" cy="112332"/>
                <a:chOff x="2692208" y="4891555"/>
                <a:chExt cx="548640" cy="112332"/>
              </a:xfrm>
            </p:grpSpPr>
            <p:sp>
              <p:nvSpPr>
                <p:cNvPr id="188" name="Triangle 187">
                  <a:extLst>
                    <a:ext uri="{FF2B5EF4-FFF2-40B4-BE49-F238E27FC236}">
                      <a16:creationId xmlns:a16="http://schemas.microsoft.com/office/drawing/2014/main" id="{8E25EF90-3F48-4645-8EC9-F0F3C3F8EA71}"/>
                    </a:ext>
                  </a:extLst>
                </p:cNvPr>
                <p:cNvSpPr/>
                <p:nvPr/>
              </p:nvSpPr>
              <p:spPr bwMode="auto">
                <a:xfrm>
                  <a:off x="3069218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656D944C-023B-0941-A1F8-FEBAAB31F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7794FD5F-E7B4-6648-B043-649D1DAA3D05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3F2FB568-2332-E944-AA25-F1DE2E5CD9DE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5DE7A3F-6074-5943-978A-652AAAD4B292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9A56A182-09A9-7A4B-B79F-3D7E12C4AF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00CBD1FA-72A3-494D-AF4B-848BA74AB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E363A623-57BC-1C49-B0FB-32DC3AEE6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DA3EA0FC-C20B-204B-93CC-8AF5920D3869}"/>
                  </a:ext>
                </a:extLst>
              </p:cNvPr>
              <p:cNvGrpSpPr/>
              <p:nvPr/>
            </p:nvGrpSpPr>
            <p:grpSpPr>
              <a:xfrm>
                <a:off x="2692208" y="5216160"/>
                <a:ext cx="548640" cy="112332"/>
                <a:chOff x="2692208" y="4891555"/>
                <a:chExt cx="548640" cy="112332"/>
              </a:xfrm>
            </p:grpSpPr>
            <p:sp>
              <p:nvSpPr>
                <p:cNvPr id="197" name="Triangle 196">
                  <a:extLst>
                    <a:ext uri="{FF2B5EF4-FFF2-40B4-BE49-F238E27FC236}">
                      <a16:creationId xmlns:a16="http://schemas.microsoft.com/office/drawing/2014/main" id="{AAE1508F-F1A8-BF41-A1E3-51C6E32B02C3}"/>
                    </a:ext>
                  </a:extLst>
                </p:cNvPr>
                <p:cNvSpPr/>
                <p:nvPr/>
              </p:nvSpPr>
              <p:spPr bwMode="auto">
                <a:xfrm>
                  <a:off x="2936300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D3E20442-7C28-A64E-8546-2FA0CA178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51EB4C81-FD2E-1A4E-BCFC-74BF5E78B02B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C7AF2F09-0AE9-2549-A972-C2A6179F0664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E0D14174-95E0-3147-8BB1-4367833C81F4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8F2D6C14-9EB7-4B42-BCFE-EB6616F95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DA8BEB5D-570D-1F4B-9111-BABFBDA46D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56A62A95-C2E5-EC42-B510-8341A9EC69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140DD602-82BC-4348-9801-F6F5B5D11BD6}"/>
                  </a:ext>
                </a:extLst>
              </p:cNvPr>
              <p:cNvGrpSpPr/>
              <p:nvPr/>
            </p:nvGrpSpPr>
            <p:grpSpPr>
              <a:xfrm>
                <a:off x="2692208" y="5376875"/>
                <a:ext cx="548640" cy="112332"/>
                <a:chOff x="2692208" y="4891555"/>
                <a:chExt cx="548640" cy="112332"/>
              </a:xfrm>
            </p:grpSpPr>
            <p:sp>
              <p:nvSpPr>
                <p:cNvPr id="206" name="Triangle 205">
                  <a:extLst>
                    <a:ext uri="{FF2B5EF4-FFF2-40B4-BE49-F238E27FC236}">
                      <a16:creationId xmlns:a16="http://schemas.microsoft.com/office/drawing/2014/main" id="{5B13E1BD-97A3-0341-B7D4-3AA3A99C69E9}"/>
                    </a:ext>
                  </a:extLst>
                </p:cNvPr>
                <p:cNvSpPr/>
                <p:nvPr/>
              </p:nvSpPr>
              <p:spPr bwMode="auto">
                <a:xfrm>
                  <a:off x="2799672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56369189-5B5B-2946-B6D1-875FCA860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EEC4E1CB-CFBB-BC48-A032-4C735B862BDB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F219E440-E99F-C749-98BE-C0909F38FA4D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0A5E9A7F-2913-654A-B890-E019584C7B7A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D5A840D1-5BD0-9048-81E4-E849D977ED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96C7B0D1-A31D-174A-B4A3-8AC025C9CE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A8C42D2E-EE62-B446-8368-9E1F6FAAA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DF6CD97-47E9-F042-8423-B82262B30F91}"/>
                </a:ext>
              </a:extLst>
            </p:cNvPr>
            <p:cNvGrpSpPr/>
            <p:nvPr/>
          </p:nvGrpSpPr>
          <p:grpSpPr>
            <a:xfrm>
              <a:off x="960129" y="4763598"/>
              <a:ext cx="548640" cy="535393"/>
              <a:chOff x="1912629" y="4904349"/>
              <a:chExt cx="548640" cy="535393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78AFE62-2070-8549-8371-6BBA50EB8FB7}"/>
                  </a:ext>
                </a:extLst>
              </p:cNvPr>
              <p:cNvSpPr/>
              <p:nvPr/>
            </p:nvSpPr>
            <p:spPr bwMode="auto">
              <a:xfrm>
                <a:off x="1912629" y="4904349"/>
                <a:ext cx="548640" cy="6400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CADC7E2-B84E-9041-96F7-FC119F7FC14A}"/>
                  </a:ext>
                </a:extLst>
              </p:cNvPr>
              <p:cNvSpPr/>
              <p:nvPr/>
            </p:nvSpPr>
            <p:spPr bwMode="auto">
              <a:xfrm>
                <a:off x="1912629" y="5059566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5AD9EED0-7784-CD4F-A243-1406D3C3CCFA}"/>
                  </a:ext>
                </a:extLst>
              </p:cNvPr>
              <p:cNvSpPr/>
              <p:nvPr/>
            </p:nvSpPr>
            <p:spPr bwMode="auto">
              <a:xfrm>
                <a:off x="1912629" y="5216694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04D78672-B122-3C42-838F-6EA513623E5B}"/>
                  </a:ext>
                </a:extLst>
              </p:cNvPr>
              <p:cNvSpPr/>
              <p:nvPr/>
            </p:nvSpPr>
            <p:spPr bwMode="auto">
              <a:xfrm>
                <a:off x="1912629" y="5373822"/>
                <a:ext cx="548640" cy="6592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1" name="Diamond 3">
              <a:extLst>
                <a:ext uri="{FF2B5EF4-FFF2-40B4-BE49-F238E27FC236}">
                  <a16:creationId xmlns:a16="http://schemas.microsoft.com/office/drawing/2014/main" id="{7248824E-793E-7A4D-AB18-CB9DA2D7BC41}"/>
                </a:ext>
              </a:extLst>
            </p:cNvPr>
            <p:cNvSpPr/>
            <p:nvPr/>
          </p:nvSpPr>
          <p:spPr bwMode="auto">
            <a:xfrm>
              <a:off x="3437040" y="4599348"/>
              <a:ext cx="227786" cy="817976"/>
            </a:xfrm>
            <a:custGeom>
              <a:avLst/>
              <a:gdLst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4" fmla="*/ 0 w 594505"/>
                <a:gd name="connsiteY4" fmla="*/ 509452 h 1018903"/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4" fmla="*/ 91440 w 594505"/>
                <a:gd name="connsiteY4" fmla="*/ 600892 h 1018903"/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0" fmla="*/ 0 w 297252"/>
                <a:gd name="connsiteY0" fmla="*/ 0 h 1018903"/>
                <a:gd name="connsiteX1" fmla="*/ 297252 w 297252"/>
                <a:gd name="connsiteY1" fmla="*/ 509452 h 1018903"/>
                <a:gd name="connsiteX2" fmla="*/ 0 w 297252"/>
                <a:gd name="connsiteY2" fmla="*/ 1018903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252" h="1018903">
                  <a:moveTo>
                    <a:pt x="0" y="0"/>
                  </a:moveTo>
                  <a:lnTo>
                    <a:pt x="297252" y="509452"/>
                  </a:lnTo>
                  <a:lnTo>
                    <a:pt x="0" y="1018903"/>
                  </a:lnTo>
                </a:path>
              </a:pathLst>
            </a:cu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FBA54AE-BE16-E348-9503-897392FB09A3}"/>
                </a:ext>
              </a:extLst>
            </p:cNvPr>
            <p:cNvSpPr/>
            <p:nvPr/>
          </p:nvSpPr>
          <p:spPr bwMode="auto">
            <a:xfrm>
              <a:off x="3867315" y="4831729"/>
              <a:ext cx="476027" cy="33447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45713" rIns="91427" bIns="45713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80">
                  <a:solidFill>
                    <a:schemeClr val="tx2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95%</a:t>
              </a:r>
            </a:p>
          </p:txBody>
        </p:sp>
        <p:cxnSp>
          <p:nvCxnSpPr>
            <p:cNvPr id="223" name="Elbow Connector 222">
              <a:extLst>
                <a:ext uri="{FF2B5EF4-FFF2-40B4-BE49-F238E27FC236}">
                  <a16:creationId xmlns:a16="http://schemas.microsoft.com/office/drawing/2014/main" id="{62ADAA52-EAF6-6D47-BE22-5B5D730D1F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03496" y="3920708"/>
              <a:ext cx="132787" cy="2870880"/>
            </a:xfrm>
            <a:prstGeom prst="bentConnector3">
              <a:avLst>
                <a:gd name="adj1" fmla="val 278414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E3DF0F-82DF-455D-8EE2-8C82DCC695BF}"/>
              </a:ext>
            </a:extLst>
          </p:cNvPr>
          <p:cNvGrpSpPr/>
          <p:nvPr/>
        </p:nvGrpSpPr>
        <p:grpSpPr>
          <a:xfrm>
            <a:off x="1407317" y="4192645"/>
            <a:ext cx="2258823" cy="1271094"/>
            <a:chOff x="1124176" y="4110857"/>
            <a:chExt cx="2615477" cy="1461945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9816C56-42A3-4DA5-8529-B7BE99ABD265}"/>
                </a:ext>
              </a:extLst>
            </p:cNvPr>
            <p:cNvGrpSpPr/>
            <p:nvPr/>
          </p:nvGrpSpPr>
          <p:grpSpPr>
            <a:xfrm>
              <a:off x="1124176" y="4110857"/>
              <a:ext cx="2092354" cy="1461945"/>
              <a:chOff x="1706565" y="2222055"/>
              <a:chExt cx="367361" cy="267798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A5CF0002-FE19-4F56-AA4E-3B5DF36E20AC}"/>
                  </a:ext>
                </a:extLst>
              </p:cNvPr>
              <p:cNvGrpSpPr/>
              <p:nvPr/>
            </p:nvGrpSpPr>
            <p:grpSpPr>
              <a:xfrm>
                <a:off x="1738082" y="2257784"/>
                <a:ext cx="204537" cy="199247"/>
                <a:chOff x="1047750" y="3578225"/>
                <a:chExt cx="368300" cy="358775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E7F4CCE-EF36-45C8-B11D-7C71AECB7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7750" y="3578225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2070E4FA-B644-44CB-A051-12CCCCCFA03E}"/>
                    </a:ext>
                  </a:extLst>
                </p:cNvPr>
                <p:cNvCxnSpPr/>
                <p:nvPr/>
              </p:nvCxnSpPr>
              <p:spPr>
                <a:xfrm>
                  <a:off x="1047750" y="3697817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ED0B2A0-250E-49ED-B5F3-2C28C04125D9}"/>
                    </a:ext>
                  </a:extLst>
                </p:cNvPr>
                <p:cNvCxnSpPr/>
                <p:nvPr/>
              </p:nvCxnSpPr>
              <p:spPr>
                <a:xfrm>
                  <a:off x="1047750" y="3817409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A368349-50F0-43F8-A8BA-685E93B6859B}"/>
                    </a:ext>
                  </a:extLst>
                </p:cNvPr>
                <p:cNvCxnSpPr/>
                <p:nvPr/>
              </p:nvCxnSpPr>
              <p:spPr>
                <a:xfrm>
                  <a:off x="1047750" y="3937000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1D65FF94-A358-444B-BC05-FABF5D4283EF}"/>
                  </a:ext>
                </a:extLst>
              </p:cNvPr>
              <p:cNvSpPr/>
              <p:nvPr/>
            </p:nvSpPr>
            <p:spPr bwMode="auto">
              <a:xfrm>
                <a:off x="1706565" y="2222055"/>
                <a:ext cx="367361" cy="2677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AEBFF9-9F0E-4829-8F06-46BA3DD5C15B}"/>
                </a:ext>
              </a:extLst>
            </p:cNvPr>
            <p:cNvSpPr txBox="1"/>
            <p:nvPr/>
          </p:nvSpPr>
          <p:spPr>
            <a:xfrm>
              <a:off x="2691440" y="4235267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76">
                  <a:solidFill>
                    <a:schemeClr val="tx2"/>
                  </a:solidFill>
                  <a:latin typeface="+mj-lt"/>
                </a:rPr>
                <a:t>80%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924AEB2-BE09-4269-A41F-92BDD01ED1C5}"/>
                </a:ext>
              </a:extLst>
            </p:cNvPr>
            <p:cNvSpPr txBox="1"/>
            <p:nvPr/>
          </p:nvSpPr>
          <p:spPr>
            <a:xfrm>
              <a:off x="2710156" y="4572071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76">
                  <a:solidFill>
                    <a:schemeClr val="tx2"/>
                  </a:solidFill>
                  <a:latin typeface="+mj-lt"/>
                </a:rPr>
                <a:t>75%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C973C67-62DC-4EF1-97C8-07A850604D91}"/>
                </a:ext>
              </a:extLst>
            </p:cNvPr>
            <p:cNvSpPr txBox="1"/>
            <p:nvPr/>
          </p:nvSpPr>
          <p:spPr>
            <a:xfrm>
              <a:off x="2709697" y="4965295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76">
                  <a:solidFill>
                    <a:schemeClr val="tx2"/>
                  </a:solidFill>
                  <a:latin typeface="+mj-lt"/>
                </a:rPr>
                <a:t>90%</a:t>
              </a:r>
            </a:p>
          </p:txBody>
        </p:sp>
        <p:sp>
          <p:nvSpPr>
            <p:cNvPr id="28" name="Smiley Face 27">
              <a:extLst>
                <a:ext uri="{FF2B5EF4-FFF2-40B4-BE49-F238E27FC236}">
                  <a16:creationId xmlns:a16="http://schemas.microsoft.com/office/drawing/2014/main" id="{4F145163-BCBF-4D15-B1F9-6A75E935B610}"/>
                </a:ext>
              </a:extLst>
            </p:cNvPr>
            <p:cNvSpPr/>
            <p:nvPr/>
          </p:nvSpPr>
          <p:spPr bwMode="auto">
            <a:xfrm>
              <a:off x="3454624" y="4122351"/>
              <a:ext cx="285029" cy="285029"/>
            </a:xfrm>
            <a:prstGeom prst="smileyFace">
              <a:avLst>
                <a:gd name="adj" fmla="val -1251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B43A098-AC0B-402D-85F4-08419AE68C27}"/>
                </a:ext>
              </a:extLst>
            </p:cNvPr>
            <p:cNvSpPr txBox="1"/>
            <p:nvPr/>
          </p:nvSpPr>
          <p:spPr>
            <a:xfrm>
              <a:off x="2709697" y="5310522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76">
                  <a:solidFill>
                    <a:schemeClr val="tx2"/>
                  </a:solidFill>
                  <a:latin typeface="+mj-lt"/>
                </a:rPr>
                <a:t>85%</a:t>
              </a:r>
            </a:p>
          </p:txBody>
        </p:sp>
        <p:sp>
          <p:nvSpPr>
            <p:cNvPr id="257" name="Smiley Face 256">
              <a:extLst>
                <a:ext uri="{FF2B5EF4-FFF2-40B4-BE49-F238E27FC236}">
                  <a16:creationId xmlns:a16="http://schemas.microsoft.com/office/drawing/2014/main" id="{289CBDCE-1C05-4D81-8337-E46B25C8121C}"/>
                </a:ext>
              </a:extLst>
            </p:cNvPr>
            <p:cNvSpPr/>
            <p:nvPr/>
          </p:nvSpPr>
          <p:spPr bwMode="auto">
            <a:xfrm>
              <a:off x="3452021" y="4514781"/>
              <a:ext cx="285029" cy="285029"/>
            </a:xfrm>
            <a:prstGeom prst="smileyFace">
              <a:avLst>
                <a:gd name="adj" fmla="val -4653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8" name="Smiley Face 257">
              <a:extLst>
                <a:ext uri="{FF2B5EF4-FFF2-40B4-BE49-F238E27FC236}">
                  <a16:creationId xmlns:a16="http://schemas.microsoft.com/office/drawing/2014/main" id="{F3B2CF85-2A87-45F1-9425-FCD621D05653}"/>
                </a:ext>
              </a:extLst>
            </p:cNvPr>
            <p:cNvSpPr/>
            <p:nvPr/>
          </p:nvSpPr>
          <p:spPr bwMode="auto">
            <a:xfrm>
              <a:off x="3451555" y="4879160"/>
              <a:ext cx="285029" cy="285029"/>
            </a:xfrm>
            <a:prstGeom prst="smileyFace">
              <a:avLst>
                <a:gd name="adj" fmla="val 4653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9" name="Smiley Face 258">
              <a:extLst>
                <a:ext uri="{FF2B5EF4-FFF2-40B4-BE49-F238E27FC236}">
                  <a16:creationId xmlns:a16="http://schemas.microsoft.com/office/drawing/2014/main" id="{0C075E9E-E32A-4F98-8F9E-05382D78A168}"/>
                </a:ext>
              </a:extLst>
            </p:cNvPr>
            <p:cNvSpPr/>
            <p:nvPr/>
          </p:nvSpPr>
          <p:spPr bwMode="auto">
            <a:xfrm>
              <a:off x="3448952" y="5255406"/>
              <a:ext cx="285029" cy="285029"/>
            </a:xfrm>
            <a:prstGeom prst="smileyFace">
              <a:avLst>
                <a:gd name="adj" fmla="val -267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03944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6A887-A1AE-4229-A5B6-ED8EED6DF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9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9A7F6-35EC-4219-9751-91ACB411B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5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7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90" y="2319852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5415964" y="3469341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48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D1F5F-64A3-4F2F-B50F-858CD81E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F264D-69B6-4975-BA6F-5170328B9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397186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C85C-5A2C-4C7B-B3BF-38A1513D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http://aka.ms/cloudmlfeedback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94C09-A071-4785-8A3E-B53573B6C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send us your feedback!!!</a:t>
            </a:r>
          </a:p>
        </p:txBody>
      </p:sp>
    </p:spTree>
    <p:extLst>
      <p:ext uri="{BB962C8B-B14F-4D97-AF65-F5344CB8AC3E}">
        <p14:creationId xmlns:p14="http://schemas.microsoft.com/office/powerpoint/2010/main" val="41389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Lab – Hands on with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scikit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80414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A6BD7-F214-413E-9186-58D1DA35BC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96" y="1762861"/>
            <a:ext cx="3732213" cy="41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93864-A11B-4D68-90C4-083A14413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19" y="1761844"/>
            <a:ext cx="3731533" cy="41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DAC1B-B115-43A0-9390-94238DBDB775}"/>
              </a:ext>
            </a:extLst>
          </p:cNvPr>
          <p:cNvSpPr/>
          <p:nvPr/>
        </p:nvSpPr>
        <p:spPr>
          <a:xfrm>
            <a:off x="3080679" y="3132205"/>
            <a:ext cx="7228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https://github.com/cloudscaleml/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CE35662-00D6-45CC-A0E8-98A8A307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115" y="2992208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5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8993-94CB-4139-8A2F-C65A0F2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Preamble – What are we making?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FB35F1-6E52-4770-B3CE-76084F11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15" name="Picture 14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D7F2E5C1-38CD-4822-BB73-1E7C95CEB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17" name="Picture 16" descr="A plate of food on a table&#10;&#10;Description automatically generated">
            <a:extLst>
              <a:ext uri="{FF2B5EF4-FFF2-40B4-BE49-F238E27FC236}">
                <a16:creationId xmlns:a16="http://schemas.microsoft.com/office/drawing/2014/main" id="{3A86C71B-4D62-4F60-AB90-D4F7ABA0A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3536F5-E2CF-43A9-8A86-7DADB5DDB79B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DB2993-0107-44CE-984F-1F6498520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BEE6F-F223-4B2D-B904-C6FFB8DD8099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745276-51E8-4E1E-B530-1842B365E689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10862F-CFA3-4F46-9C83-65736B8E394C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F2DBE5-5801-431F-A6F9-9B1D76BFDB5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4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47FBD-7D88-4DF2-A0FD-65E424D3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now for reals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D3CB7-E9F5-45FA-B98B-B3CD408EC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3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8943-63D8-4282-9865-7AD3F589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AA9D-56C1-4D84-AF27-25F283422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1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311F-7318-4D22-9D3B-288154EE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Machine Learning pipelines</a:t>
            </a:r>
          </a:p>
        </p:txBody>
      </p:sp>
      <p:sp>
        <p:nvSpPr>
          <p:cNvPr id="7" name="Cylinder 513">
            <a:extLst>
              <a:ext uri="{FF2B5EF4-FFF2-40B4-BE49-F238E27FC236}">
                <a16:creationId xmlns:a16="http://schemas.microsoft.com/office/drawing/2014/main" id="{4AE2F97A-6521-4511-925B-B5023B7B025A}"/>
              </a:ext>
            </a:extLst>
          </p:cNvPr>
          <p:cNvSpPr/>
          <p:nvPr/>
        </p:nvSpPr>
        <p:spPr bwMode="auto">
          <a:xfrm>
            <a:off x="1103373" y="3500934"/>
            <a:ext cx="575384" cy="755915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284" rIns="0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78D4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F79AE-EBB8-4E87-9122-CCC81C506950}"/>
              </a:ext>
            </a:extLst>
          </p:cNvPr>
          <p:cNvSpPr txBox="1"/>
          <p:nvPr/>
        </p:nvSpPr>
        <p:spPr>
          <a:xfrm>
            <a:off x="2224847" y="1734237"/>
            <a:ext cx="1668128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Prepare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96BA7-399E-45C5-B72E-530951EF26BF}"/>
              </a:ext>
            </a:extLst>
          </p:cNvPr>
          <p:cNvSpPr txBox="1"/>
          <p:nvPr/>
        </p:nvSpPr>
        <p:spPr>
          <a:xfrm>
            <a:off x="5388205" y="1734237"/>
            <a:ext cx="2560735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Build &amp; train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5B7FD-C0A7-4B7E-BFAF-5EA0E8E7272D}"/>
              </a:ext>
            </a:extLst>
          </p:cNvPr>
          <p:cNvSpPr txBox="1"/>
          <p:nvPr/>
        </p:nvSpPr>
        <p:spPr>
          <a:xfrm>
            <a:off x="8873682" y="1734237"/>
            <a:ext cx="2155289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Deploy &amp; predict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D6C7656-BBFD-45CC-8629-5E3202B652AD}"/>
              </a:ext>
            </a:extLst>
          </p:cNvPr>
          <p:cNvSpPr/>
          <p:nvPr/>
        </p:nvSpPr>
        <p:spPr bwMode="auto">
          <a:xfrm>
            <a:off x="4574081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Diamond 3">
            <a:extLst>
              <a:ext uri="{FF2B5EF4-FFF2-40B4-BE49-F238E27FC236}">
                <a16:creationId xmlns:a16="http://schemas.microsoft.com/office/drawing/2014/main" id="{93FEC840-C882-4EB0-B9A8-1B9C946DDDD4}"/>
              </a:ext>
            </a:extLst>
          </p:cNvPr>
          <p:cNvSpPr/>
          <p:nvPr/>
        </p:nvSpPr>
        <p:spPr bwMode="auto">
          <a:xfrm>
            <a:off x="8343534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CFCE8-0C21-4F42-81FA-2784AAB24016}"/>
              </a:ext>
            </a:extLst>
          </p:cNvPr>
          <p:cNvSpPr txBox="1"/>
          <p:nvPr/>
        </p:nvSpPr>
        <p:spPr>
          <a:xfrm>
            <a:off x="847407" y="4338250"/>
            <a:ext cx="1087318" cy="43133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storage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CE893-2ED8-4A5D-879B-CE0D36B7BCAF}"/>
              </a:ext>
            </a:extLst>
          </p:cNvPr>
          <p:cNvSpPr txBox="1"/>
          <p:nvPr/>
        </p:nvSpPr>
        <p:spPr>
          <a:xfrm>
            <a:off x="785732" y="2533100"/>
            <a:ext cx="1210667" cy="31722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ingestion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9F519-8310-498F-8EF8-53181D7D8DB3}"/>
              </a:ext>
            </a:extLst>
          </p:cNvPr>
          <p:cNvSpPr txBox="1"/>
          <p:nvPr/>
        </p:nvSpPr>
        <p:spPr>
          <a:xfrm>
            <a:off x="2302214" y="2367263"/>
            <a:ext cx="2129554" cy="232686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D09D5-CA7A-45F2-9A64-E14581F0ED51}"/>
              </a:ext>
            </a:extLst>
          </p:cNvPr>
          <p:cNvSpPr txBox="1"/>
          <p:nvPr/>
        </p:nvSpPr>
        <p:spPr>
          <a:xfrm>
            <a:off x="5396833" y="2377520"/>
            <a:ext cx="2664683" cy="231660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building &amp;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99951-C1F1-4029-8AA4-518417083281}"/>
              </a:ext>
            </a:extLst>
          </p:cNvPr>
          <p:cNvSpPr txBox="1"/>
          <p:nvPr/>
        </p:nvSpPr>
        <p:spPr>
          <a:xfrm>
            <a:off x="9091040" y="2377519"/>
            <a:ext cx="2008512" cy="126173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deployment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A0302-8923-4C0E-96D0-30BC35589826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Normalization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C7B3A-13C1-43DC-88A1-C24ED608A78A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Transformation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40010-5613-4FE4-A5CB-998F9DBF24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00819-A83B-4817-9665-E07F77616066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Featurization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1D6A8-B070-4C4C-ACB1-2F09B8872C78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Hyper-parameter tuning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A2436-90EA-4801-8539-33C6A69CE77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Automatic model selection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27DA3-EBE5-4026-9919-0763779E8A95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5D28-4F70-459D-82C3-7BDB768FE864}"/>
              </a:ext>
            </a:extLst>
          </p:cNvPr>
          <p:cNvSpPr txBox="1"/>
          <p:nvPr/>
        </p:nvSpPr>
        <p:spPr>
          <a:xfrm>
            <a:off x="5526798" y="42706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validation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F7E9-B8B9-45A0-8332-E03AC2C91519}"/>
              </a:ext>
            </a:extLst>
          </p:cNvPr>
          <p:cNvSpPr txBox="1"/>
          <p:nvPr/>
        </p:nvSpPr>
        <p:spPr>
          <a:xfrm>
            <a:off x="9278248" y="2847748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Deployment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715C9D-DFEF-44BF-851C-D171BF404B14}"/>
              </a:ext>
            </a:extLst>
          </p:cNvPr>
          <p:cNvSpPr txBox="1"/>
          <p:nvPr/>
        </p:nvSpPr>
        <p:spPr>
          <a:xfrm>
            <a:off x="9278248" y="3243499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Batch scoring</a:t>
            </a:r>
          </a:p>
        </p:txBody>
      </p:sp>
    </p:spTree>
    <p:extLst>
      <p:ext uri="{BB962C8B-B14F-4D97-AF65-F5344CB8AC3E}">
        <p14:creationId xmlns:p14="http://schemas.microsoft.com/office/powerpoint/2010/main" val="3654138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8" grpId="0"/>
      <p:bldP spid="9" grpId="0"/>
      <p:bldP spid="4" grpId="0" animBg="1"/>
      <p:bldP spid="10" grpId="0" animBg="1"/>
      <p:bldP spid="12" grpId="0"/>
      <p:bldP spid="13" grpId="0" animBg="1"/>
      <p:bldP spid="14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702</Words>
  <Application>Microsoft Office PowerPoint</Application>
  <PresentationFormat>Widescreen</PresentationFormat>
  <Paragraphs>213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Cloud Scale Machine Learning</vt:lpstr>
      <vt:lpstr>Preamble – The Agenda </vt:lpstr>
      <vt:lpstr>Preamble – The Agenda </vt:lpstr>
      <vt:lpstr>Preamble – Some Initial Thoughts</vt:lpstr>
      <vt:lpstr>Preamble – Some Initial Thoughts</vt:lpstr>
      <vt:lpstr>Preamble – What are we making?</vt:lpstr>
      <vt:lpstr>ok, now for reals</vt:lpstr>
      <vt:lpstr>AML Pipelines</vt:lpstr>
      <vt:lpstr>Azure Machine Learning pipelines</vt:lpstr>
      <vt:lpstr>Azure Machine Learning pipelines</vt:lpstr>
      <vt:lpstr>Azure Machine Learning pipelines</vt:lpstr>
      <vt:lpstr>Azure Machine Learning pipelines with new data</vt:lpstr>
      <vt:lpstr>Advantages of Azure ML Pipelines</vt:lpstr>
      <vt:lpstr>Seer</vt:lpstr>
      <vt:lpstr>How does Seer work??</vt:lpstr>
      <vt:lpstr>[SLIDE WORK ON SEER]</vt:lpstr>
      <vt:lpstr>Pipelines</vt:lpstr>
      <vt:lpstr>PowerPoint Presentation</vt:lpstr>
      <vt:lpstr>DevOps for Machine Learning</vt:lpstr>
      <vt:lpstr>DevOps loop for data science </vt:lpstr>
      <vt:lpstr>DevOps loop for data science </vt:lpstr>
      <vt:lpstr>Model management in Azure Machine Learning </vt:lpstr>
      <vt:lpstr>Model management in detail  </vt:lpstr>
      <vt:lpstr>Experimentation</vt:lpstr>
      <vt:lpstr>PowerPoint Presentation</vt:lpstr>
      <vt:lpstr>PowerPoint Presentation</vt:lpstr>
      <vt:lpstr>MLOps</vt:lpstr>
      <vt:lpstr>Lab</vt:lpstr>
      <vt:lpstr>http://aka.ms/cloudmlfeedback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Scale Machine Learning</dc:title>
  <dc:creator>Seth Juarez</dc:creator>
  <cp:lastModifiedBy>Seth Juarez</cp:lastModifiedBy>
  <cp:revision>9</cp:revision>
  <dcterms:created xsi:type="dcterms:W3CDTF">2019-08-03T10:19:32Z</dcterms:created>
  <dcterms:modified xsi:type="dcterms:W3CDTF">2019-09-20T17:25:50Z</dcterms:modified>
</cp:coreProperties>
</file>